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20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7" autoAdjust="0"/>
    <p:restoredTop sz="94660"/>
  </p:normalViewPr>
  <p:slideViewPr>
    <p:cSldViewPr snapToGrid="0" showGuides="1">
      <p:cViewPr varScale="1">
        <p:scale>
          <a:sx n="83" d="100"/>
          <a:sy n="83" d="100"/>
        </p:scale>
        <p:origin x="475" y="86"/>
      </p:cViewPr>
      <p:guideLst>
        <p:guide orient="horz" pos="2160"/>
        <p:guide pos="320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DBC644-6EB0-4BFA-9046-A77EA17842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EA91806-3455-4EC4-9041-AA49A046EE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3C87E15-0E4A-4942-89FA-E008D6DA70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CD7C0-318B-4F49-8CC4-2F585C23F3E9}" type="datetimeFigureOut">
              <a:rPr lang="es-CO" smtClean="0"/>
              <a:t>4/01/2021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2ADF838-2645-4A39-87AA-3EDD60888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778B220-31C2-4533-A272-75F382ADF3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E8A81-1CFC-4499-A82E-65778D0053F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71593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9A3F10-EEF8-4E0A-8536-D12458CDA3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681880D-4D2F-4C26-A8CE-0DE6DFA085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789DBB2-ED3A-4F74-BB27-D524F63984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CD7C0-318B-4F49-8CC4-2F585C23F3E9}" type="datetimeFigureOut">
              <a:rPr lang="es-CO" smtClean="0"/>
              <a:t>4/01/2021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3F8C8EE-2D73-4E6A-B76F-68CCC7E4B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94263BA-7767-4F9B-949C-436EFA443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E8A81-1CFC-4499-A82E-65778D0053F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31439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498FCFF-E9C0-47F5-8B91-6E9478C8C6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147021F-6DB1-46A7-A0BD-6AEEBD6274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AB2AEC6-A4E8-4765-BCE3-7D4D280552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CD7C0-318B-4F49-8CC4-2F585C23F3E9}" type="datetimeFigureOut">
              <a:rPr lang="es-CO" smtClean="0"/>
              <a:t>4/01/2021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60678E1-68ED-40E0-8815-B258F58A6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AAEA810-165D-4112-82D5-943CB0928E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E8A81-1CFC-4499-A82E-65778D0053F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37980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6098C3B-6BD5-4225-8F69-43B5BFD9E9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B9C275A-BC3E-40BC-A1F1-8243DA8D0B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FEE4E2E-A7DC-4F8B-ADDB-CD86499C86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CD7C0-318B-4F49-8CC4-2F585C23F3E9}" type="datetimeFigureOut">
              <a:rPr lang="es-CO" smtClean="0"/>
              <a:t>4/01/2021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D55EF0D-D326-4A8A-B53D-C6B0D843E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F325102-4ED5-42F8-A6E1-E423B7D170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E8A81-1CFC-4499-A82E-65778D0053F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66209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9953A7-3242-4012-BC10-EBBF1346FE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6955B4F-C001-4448-BE2D-CB5A08E57F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53B54B1-FF2B-41B8-B47D-BA35F39E2A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CD7C0-318B-4F49-8CC4-2F585C23F3E9}" type="datetimeFigureOut">
              <a:rPr lang="es-CO" smtClean="0"/>
              <a:t>4/01/2021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C975F4B-E76D-4A6A-92C7-0B43277091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3766AB2-934F-4127-B9B0-48C303B9E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E8A81-1CFC-4499-A82E-65778D0053F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70232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A80A8F-52F8-4217-A94E-133853974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1C95A8E-9ECE-4383-A6FD-EF972CF547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7720BDB-3A97-4368-8CCF-A59871DD0A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6CC445E-2990-4BD1-A997-FA704B0E79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CD7C0-318B-4F49-8CC4-2F585C23F3E9}" type="datetimeFigureOut">
              <a:rPr lang="es-CO" smtClean="0"/>
              <a:t>4/01/2021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AAC7B2B-3EA9-4478-8FF7-6A20983837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4574FE3-0928-487C-9511-9D4841F58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E8A81-1CFC-4499-A82E-65778D0053F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403787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E11624-F0A0-45D7-B38D-7B0C7B34DA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8D146EE-2AC6-4E19-BD24-B7338B393C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9E5E410-79DB-4451-9255-1FA4A9E667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0EC52DDD-477B-45CB-9AED-EB6FFECFAA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B675A65D-915B-4965-A173-98EB38D0C3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7931583-94C5-4F43-8C0D-DD121599A0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CD7C0-318B-4F49-8CC4-2F585C23F3E9}" type="datetimeFigureOut">
              <a:rPr lang="es-CO" smtClean="0"/>
              <a:t>4/01/2021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F638FE51-2ADF-4DA4-932A-6AED30A6A8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22DE7127-8D83-4907-BD47-FDDFBFB18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E8A81-1CFC-4499-A82E-65778D0053F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30515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5DE9A5-3F26-4D75-A148-451D383F8A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84B8D30-D002-4E59-80BA-6DC37406F2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CD7C0-318B-4F49-8CC4-2F585C23F3E9}" type="datetimeFigureOut">
              <a:rPr lang="es-CO" smtClean="0"/>
              <a:t>4/01/2021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0E79D2C0-6632-4D09-8B1C-05A9B6C47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1D66783-B2A8-4574-B1FA-010F5491E3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E8A81-1CFC-4499-A82E-65778D0053F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46544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64F7E62A-F9F9-46C4-BDE1-1E9E0F2DF3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CD7C0-318B-4F49-8CC4-2F585C23F3E9}" type="datetimeFigureOut">
              <a:rPr lang="es-CO" smtClean="0"/>
              <a:t>4/01/2021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DE2BE5D-0FFE-479F-A05A-7B8F83D957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8856D5F-9790-49F7-99ED-23D2F542D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E8A81-1CFC-4499-A82E-65778D0053F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75359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AC2E7E-B431-470E-9C03-837398DDA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4F6AC2C-92B9-4A7C-AA38-DD8AE55544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8E094DC-B29A-412E-B716-6C67379B94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A296279-BE3E-453A-B91B-D3D67FDFDC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CD7C0-318B-4F49-8CC4-2F585C23F3E9}" type="datetimeFigureOut">
              <a:rPr lang="es-CO" smtClean="0"/>
              <a:t>4/01/2021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D6657A7-1133-444E-983D-BA742AF48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7B8E093-8B06-43C3-979A-D53B628C6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E8A81-1CFC-4499-A82E-65778D0053F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38592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2C3DCD-2404-43AE-B520-C7333824F8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ED146916-2378-43EF-9440-04AD5B71F8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F428165-24D1-4D68-A608-85DA297C85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A76D180-0C58-4576-84C8-5BB00BB6AF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CD7C0-318B-4F49-8CC4-2F585C23F3E9}" type="datetimeFigureOut">
              <a:rPr lang="es-CO" smtClean="0"/>
              <a:t>4/01/2021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39FA4D8-DE1D-4409-8CAB-4BC5E680A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CB6953B-CF9E-4501-A4E8-2E96212589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E8A81-1CFC-4499-A82E-65778D0053F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73224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BF2530F-435D-4102-A6E3-535B4AA7B6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BBF2826-DDAD-4A56-B00B-B050869218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2245F88-E908-4703-A088-AEA3A2014E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8CD7C0-318B-4F49-8CC4-2F585C23F3E9}" type="datetimeFigureOut">
              <a:rPr lang="es-CO" smtClean="0"/>
              <a:t>4/01/2021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58B4C3F-ECEF-43C9-9474-A76E1FCAFD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5DBEAC4-698C-4D05-AF7A-1CF4806171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7E8A81-1CFC-4499-A82E-65778D0053F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8530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áfico 8">
            <a:extLst>
              <a:ext uri="{FF2B5EF4-FFF2-40B4-BE49-F238E27FC236}">
                <a16:creationId xmlns:a16="http://schemas.microsoft.com/office/drawing/2014/main" id="{93C87914-F79B-43D0-8990-579720E3F6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46926" y="111987"/>
            <a:ext cx="3001127" cy="1119740"/>
          </a:xfrm>
          <a:prstGeom prst="rect">
            <a:avLst/>
          </a:prstGeom>
        </p:spPr>
      </p:pic>
      <p:grpSp>
        <p:nvGrpSpPr>
          <p:cNvPr id="13" name="Grupo 12">
            <a:extLst>
              <a:ext uri="{FF2B5EF4-FFF2-40B4-BE49-F238E27FC236}">
                <a16:creationId xmlns:a16="http://schemas.microsoft.com/office/drawing/2014/main" id="{1A6996EB-D104-4304-99F7-2069EA599D15}"/>
              </a:ext>
            </a:extLst>
          </p:cNvPr>
          <p:cNvGrpSpPr/>
          <p:nvPr/>
        </p:nvGrpSpPr>
        <p:grpSpPr>
          <a:xfrm>
            <a:off x="461009" y="1496815"/>
            <a:ext cx="571500" cy="4672493"/>
            <a:chOff x="624840" y="1496815"/>
            <a:chExt cx="571500" cy="4672493"/>
          </a:xfrm>
        </p:grpSpPr>
        <p:sp>
          <p:nvSpPr>
            <p:cNvPr id="11" name="Bocadillo: rectángulo con esquinas redondeadas 10">
              <a:extLst>
                <a:ext uri="{FF2B5EF4-FFF2-40B4-BE49-F238E27FC236}">
                  <a16:creationId xmlns:a16="http://schemas.microsoft.com/office/drawing/2014/main" id="{962202CE-C236-4EB5-845E-F0A622F84C58}"/>
                </a:ext>
              </a:extLst>
            </p:cNvPr>
            <p:cNvSpPr/>
            <p:nvPr/>
          </p:nvSpPr>
          <p:spPr>
            <a:xfrm rot="16200000">
              <a:off x="-1486617" y="3608272"/>
              <a:ext cx="4672493" cy="449580"/>
            </a:xfrm>
            <a:prstGeom prst="wedgeRoundRectCallout">
              <a:avLst>
                <a:gd name="adj1" fmla="val 5586"/>
                <a:gd name="adj2" fmla="val 49468"/>
                <a:gd name="adj3" fmla="val 16667"/>
              </a:avLst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O" sz="2000" dirty="0">
                  <a:latin typeface="Arial Narrow" panose="020B0606020202030204" pitchFamily="34" charset="0"/>
                </a:rPr>
                <a:t>Necesidades de usuarios y partes interesadas</a:t>
              </a:r>
            </a:p>
          </p:txBody>
        </p:sp>
        <p:sp>
          <p:nvSpPr>
            <p:cNvPr id="12" name="Triángulo isósceles 11">
              <a:extLst>
                <a:ext uri="{FF2B5EF4-FFF2-40B4-BE49-F238E27FC236}">
                  <a16:creationId xmlns:a16="http://schemas.microsoft.com/office/drawing/2014/main" id="{172C1459-B4E5-4EFD-8808-482F95F5CEE7}"/>
                </a:ext>
              </a:extLst>
            </p:cNvPr>
            <p:cNvSpPr/>
            <p:nvPr/>
          </p:nvSpPr>
          <p:spPr>
            <a:xfrm rot="5400000">
              <a:off x="887780" y="3672742"/>
              <a:ext cx="495201" cy="121919"/>
            </a:xfrm>
            <a:prstGeom prst="triangle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</p:grpSp>
      <p:grpSp>
        <p:nvGrpSpPr>
          <p:cNvPr id="23" name="Grupo 22">
            <a:extLst>
              <a:ext uri="{FF2B5EF4-FFF2-40B4-BE49-F238E27FC236}">
                <a16:creationId xmlns:a16="http://schemas.microsoft.com/office/drawing/2014/main" id="{0B4D7CB8-9E15-4D5C-8B41-D2963C0CD081}"/>
              </a:ext>
            </a:extLst>
          </p:cNvPr>
          <p:cNvGrpSpPr/>
          <p:nvPr/>
        </p:nvGrpSpPr>
        <p:grpSpPr>
          <a:xfrm>
            <a:off x="11281411" y="1397454"/>
            <a:ext cx="571500" cy="4672493"/>
            <a:chOff x="624840" y="1496815"/>
            <a:chExt cx="571500" cy="4672493"/>
          </a:xfrm>
        </p:grpSpPr>
        <p:sp>
          <p:nvSpPr>
            <p:cNvPr id="24" name="Bocadillo: rectángulo con esquinas redondeadas 23">
              <a:extLst>
                <a:ext uri="{FF2B5EF4-FFF2-40B4-BE49-F238E27FC236}">
                  <a16:creationId xmlns:a16="http://schemas.microsoft.com/office/drawing/2014/main" id="{79B3AD65-70BF-403C-993F-567F244B0042}"/>
                </a:ext>
              </a:extLst>
            </p:cNvPr>
            <p:cNvSpPr/>
            <p:nvPr/>
          </p:nvSpPr>
          <p:spPr>
            <a:xfrm rot="16200000">
              <a:off x="-1486617" y="3608272"/>
              <a:ext cx="4672493" cy="449580"/>
            </a:xfrm>
            <a:prstGeom prst="wedgeRoundRectCallout">
              <a:avLst>
                <a:gd name="adj1" fmla="val 5586"/>
                <a:gd name="adj2" fmla="val 49468"/>
                <a:gd name="adj3" fmla="val 16667"/>
              </a:avLst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O" sz="2000" dirty="0">
                  <a:latin typeface="Arial Narrow" panose="020B0606020202030204" pitchFamily="34" charset="0"/>
                </a:rPr>
                <a:t>Satisfacción de usuarios y partes interesadas</a:t>
              </a:r>
            </a:p>
          </p:txBody>
        </p:sp>
        <p:sp>
          <p:nvSpPr>
            <p:cNvPr id="25" name="Triángulo isósceles 24">
              <a:extLst>
                <a:ext uri="{FF2B5EF4-FFF2-40B4-BE49-F238E27FC236}">
                  <a16:creationId xmlns:a16="http://schemas.microsoft.com/office/drawing/2014/main" id="{55C796A7-2A8B-4453-A057-93D6DAD101E5}"/>
                </a:ext>
              </a:extLst>
            </p:cNvPr>
            <p:cNvSpPr/>
            <p:nvPr/>
          </p:nvSpPr>
          <p:spPr>
            <a:xfrm rot="5400000">
              <a:off x="887780" y="3672742"/>
              <a:ext cx="495201" cy="121919"/>
            </a:xfrm>
            <a:prstGeom prst="triangle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</p:grpSp>
      <p:sp>
        <p:nvSpPr>
          <p:cNvPr id="15" name="Flecha: cheurón 14">
            <a:extLst>
              <a:ext uri="{FF2B5EF4-FFF2-40B4-BE49-F238E27FC236}">
                <a16:creationId xmlns:a16="http://schemas.microsoft.com/office/drawing/2014/main" id="{8D5FFE9E-59C8-4461-80D8-050721B992B5}"/>
              </a:ext>
            </a:extLst>
          </p:cNvPr>
          <p:cNvSpPr/>
          <p:nvPr/>
        </p:nvSpPr>
        <p:spPr>
          <a:xfrm>
            <a:off x="10096354" y="3074470"/>
            <a:ext cx="368299" cy="1119740"/>
          </a:xfrm>
          <a:prstGeom prst="chevron">
            <a:avLst>
              <a:gd name="adj" fmla="val 76923"/>
            </a:avLst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26" name="Flecha: cheurón 25">
            <a:extLst>
              <a:ext uri="{FF2B5EF4-FFF2-40B4-BE49-F238E27FC236}">
                <a16:creationId xmlns:a16="http://schemas.microsoft.com/office/drawing/2014/main" id="{A17EDDA0-0C10-4B1D-90B3-4DF341902802}"/>
              </a:ext>
            </a:extLst>
          </p:cNvPr>
          <p:cNvSpPr/>
          <p:nvPr/>
        </p:nvSpPr>
        <p:spPr>
          <a:xfrm>
            <a:off x="10464653" y="3183155"/>
            <a:ext cx="368299" cy="902370"/>
          </a:xfrm>
          <a:prstGeom prst="chevron">
            <a:avLst>
              <a:gd name="adj" fmla="val 76923"/>
            </a:avLst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27" name="Flecha: cheurón 26">
            <a:extLst>
              <a:ext uri="{FF2B5EF4-FFF2-40B4-BE49-F238E27FC236}">
                <a16:creationId xmlns:a16="http://schemas.microsoft.com/office/drawing/2014/main" id="{25951F9B-01F2-49DF-A55C-7E90A05EF3BE}"/>
              </a:ext>
            </a:extLst>
          </p:cNvPr>
          <p:cNvSpPr/>
          <p:nvPr/>
        </p:nvSpPr>
        <p:spPr>
          <a:xfrm>
            <a:off x="10853218" y="3279457"/>
            <a:ext cx="368299" cy="709766"/>
          </a:xfrm>
          <a:prstGeom prst="chevron">
            <a:avLst>
              <a:gd name="adj" fmla="val 76923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28" name="Flecha: cheurón 27">
            <a:extLst>
              <a:ext uri="{FF2B5EF4-FFF2-40B4-BE49-F238E27FC236}">
                <a16:creationId xmlns:a16="http://schemas.microsoft.com/office/drawing/2014/main" id="{F1904735-F4AA-4D25-B5D6-DD309BF5E0C6}"/>
              </a:ext>
            </a:extLst>
          </p:cNvPr>
          <p:cNvSpPr/>
          <p:nvPr/>
        </p:nvSpPr>
        <p:spPr>
          <a:xfrm>
            <a:off x="1112668" y="3074470"/>
            <a:ext cx="368299" cy="1119740"/>
          </a:xfrm>
          <a:prstGeom prst="chevron">
            <a:avLst>
              <a:gd name="adj" fmla="val 76923"/>
            </a:avLst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29" name="Flecha: cheurón 28">
            <a:extLst>
              <a:ext uri="{FF2B5EF4-FFF2-40B4-BE49-F238E27FC236}">
                <a16:creationId xmlns:a16="http://schemas.microsoft.com/office/drawing/2014/main" id="{D12F2599-6151-4ED9-B865-DBF9FAD4A1B1}"/>
              </a:ext>
            </a:extLst>
          </p:cNvPr>
          <p:cNvSpPr/>
          <p:nvPr/>
        </p:nvSpPr>
        <p:spPr>
          <a:xfrm>
            <a:off x="1480967" y="3183155"/>
            <a:ext cx="368299" cy="902370"/>
          </a:xfrm>
          <a:prstGeom prst="chevron">
            <a:avLst>
              <a:gd name="adj" fmla="val 76923"/>
            </a:avLst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30" name="Flecha: cheurón 29">
            <a:extLst>
              <a:ext uri="{FF2B5EF4-FFF2-40B4-BE49-F238E27FC236}">
                <a16:creationId xmlns:a16="http://schemas.microsoft.com/office/drawing/2014/main" id="{113FC560-4C7C-40C8-B39D-ABB70CD48EED}"/>
              </a:ext>
            </a:extLst>
          </p:cNvPr>
          <p:cNvSpPr/>
          <p:nvPr/>
        </p:nvSpPr>
        <p:spPr>
          <a:xfrm>
            <a:off x="1869532" y="3279457"/>
            <a:ext cx="368299" cy="709766"/>
          </a:xfrm>
          <a:prstGeom prst="chevron">
            <a:avLst>
              <a:gd name="adj" fmla="val 76923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31" name="CuadroTexto 15">
            <a:extLst>
              <a:ext uri="{FF2B5EF4-FFF2-40B4-BE49-F238E27FC236}">
                <a16:creationId xmlns:a16="http://schemas.microsoft.com/office/drawing/2014/main" id="{73026050-BC0F-4CE4-9A05-9F2DEF54611E}"/>
              </a:ext>
            </a:extLst>
          </p:cNvPr>
          <p:cNvSpPr txBox="1"/>
          <p:nvPr/>
        </p:nvSpPr>
        <p:spPr>
          <a:xfrm>
            <a:off x="5772728" y="-40214"/>
            <a:ext cx="641927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s-ES" sz="2800" b="1" dirty="0">
                <a:solidFill>
                  <a:srgbClr val="002060"/>
                </a:solidFill>
                <a:effectLst/>
                <a:latin typeface="Pluto Bold" panose="020B0803020203060204" pitchFamily="34" charset="0"/>
                <a:ea typeface="Pluto" charset="0"/>
                <a:cs typeface="Pluto" charset="0"/>
              </a:rPr>
              <a:t>Mapa de procesos</a:t>
            </a:r>
            <a:endParaRPr lang="es-CO" sz="2800" dirty="0">
              <a:solidFill>
                <a:srgbClr val="002060"/>
              </a:solidFill>
              <a:latin typeface="Pluto Bold" panose="020B0803020203060204" pitchFamily="34" charset="0"/>
              <a:ea typeface="Pluto" charset="0"/>
              <a:cs typeface="Pluto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0CFCD926-E284-4743-B3DF-83A79C9D216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7724" y="377446"/>
            <a:ext cx="7698206" cy="64805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111926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15</Words>
  <Application>Microsoft Office PowerPoint</Application>
  <PresentationFormat>Panorámica</PresentationFormat>
  <Paragraphs>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Arial Narrow</vt:lpstr>
      <vt:lpstr>Calibri</vt:lpstr>
      <vt:lpstr>Calibri Light</vt:lpstr>
      <vt:lpstr>Pluto Bold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JAIME AVENDAÑO</dc:creator>
  <cp:lastModifiedBy>JAIME AVENDAÑO</cp:lastModifiedBy>
  <cp:revision>4</cp:revision>
  <dcterms:created xsi:type="dcterms:W3CDTF">2020-12-30T16:09:22Z</dcterms:created>
  <dcterms:modified xsi:type="dcterms:W3CDTF">2021-01-04T16:46:12Z</dcterms:modified>
</cp:coreProperties>
</file>