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464" r:id="rId3"/>
    <p:sldId id="331" r:id="rId4"/>
    <p:sldId id="332" r:id="rId5"/>
    <p:sldId id="482" r:id="rId6"/>
    <p:sldId id="465" r:id="rId7"/>
    <p:sldId id="333" r:id="rId8"/>
    <p:sldId id="334" r:id="rId9"/>
    <p:sldId id="335" r:id="rId10"/>
    <p:sldId id="337" r:id="rId11"/>
    <p:sldId id="338" r:id="rId12"/>
    <p:sldId id="339" r:id="rId13"/>
    <p:sldId id="340" r:id="rId14"/>
    <p:sldId id="341" r:id="rId15"/>
    <p:sldId id="342" r:id="rId16"/>
    <p:sldId id="343" r:id="rId17"/>
    <p:sldId id="345" r:id="rId18"/>
    <p:sldId id="346" r:id="rId19"/>
    <p:sldId id="347" r:id="rId20"/>
    <p:sldId id="348" r:id="rId21"/>
    <p:sldId id="349" r:id="rId22"/>
    <p:sldId id="480" r:id="rId23"/>
    <p:sldId id="350" r:id="rId24"/>
    <p:sldId id="351" r:id="rId25"/>
    <p:sldId id="352" r:id="rId26"/>
    <p:sldId id="353" r:id="rId27"/>
    <p:sldId id="484" r:id="rId28"/>
    <p:sldId id="354" r:id="rId29"/>
    <p:sldId id="355" r:id="rId30"/>
    <p:sldId id="356" r:id="rId31"/>
    <p:sldId id="358" r:id="rId32"/>
    <p:sldId id="359" r:id="rId33"/>
    <p:sldId id="360" r:id="rId34"/>
    <p:sldId id="361" r:id="rId35"/>
    <p:sldId id="362" r:id="rId36"/>
    <p:sldId id="363" r:id="rId37"/>
    <p:sldId id="470" r:id="rId38"/>
    <p:sldId id="364" r:id="rId39"/>
    <p:sldId id="365" r:id="rId40"/>
    <p:sldId id="466" r:id="rId41"/>
    <p:sldId id="467" r:id="rId42"/>
    <p:sldId id="366" r:id="rId43"/>
    <p:sldId id="367" r:id="rId44"/>
    <p:sldId id="368" r:id="rId45"/>
    <p:sldId id="369" r:id="rId46"/>
    <p:sldId id="370" r:id="rId47"/>
    <p:sldId id="371" r:id="rId48"/>
    <p:sldId id="381" r:id="rId49"/>
    <p:sldId id="372" r:id="rId50"/>
    <p:sldId id="373" r:id="rId51"/>
    <p:sldId id="374" r:id="rId52"/>
    <p:sldId id="375" r:id="rId53"/>
    <p:sldId id="376" r:id="rId54"/>
    <p:sldId id="377" r:id="rId55"/>
    <p:sldId id="378" r:id="rId56"/>
    <p:sldId id="379" r:id="rId57"/>
    <p:sldId id="380" r:id="rId58"/>
    <p:sldId id="382" r:id="rId59"/>
    <p:sldId id="383" r:id="rId60"/>
    <p:sldId id="384" r:id="rId61"/>
    <p:sldId id="385" r:id="rId62"/>
    <p:sldId id="386" r:id="rId63"/>
    <p:sldId id="387" r:id="rId64"/>
    <p:sldId id="388" r:id="rId65"/>
    <p:sldId id="389" r:id="rId66"/>
    <p:sldId id="390" r:id="rId67"/>
    <p:sldId id="391" r:id="rId68"/>
    <p:sldId id="392" r:id="rId69"/>
    <p:sldId id="393" r:id="rId70"/>
    <p:sldId id="394" r:id="rId71"/>
    <p:sldId id="395" r:id="rId72"/>
    <p:sldId id="396" r:id="rId73"/>
    <p:sldId id="397" r:id="rId74"/>
    <p:sldId id="398" r:id="rId75"/>
    <p:sldId id="399" r:id="rId76"/>
    <p:sldId id="400" r:id="rId77"/>
    <p:sldId id="401" r:id="rId78"/>
    <p:sldId id="402" r:id="rId79"/>
    <p:sldId id="468" r:id="rId80"/>
    <p:sldId id="469" r:id="rId81"/>
    <p:sldId id="403" r:id="rId82"/>
    <p:sldId id="404" r:id="rId83"/>
    <p:sldId id="405" r:id="rId84"/>
    <p:sldId id="406" r:id="rId85"/>
    <p:sldId id="407" r:id="rId86"/>
    <p:sldId id="408" r:id="rId87"/>
    <p:sldId id="409" r:id="rId88"/>
    <p:sldId id="410" r:id="rId89"/>
    <p:sldId id="476" r:id="rId90"/>
    <p:sldId id="411" r:id="rId91"/>
    <p:sldId id="412" r:id="rId92"/>
    <p:sldId id="473" r:id="rId93"/>
    <p:sldId id="414" r:id="rId94"/>
    <p:sldId id="416" r:id="rId95"/>
    <p:sldId id="417" r:id="rId96"/>
    <p:sldId id="418" r:id="rId97"/>
    <p:sldId id="474" r:id="rId98"/>
    <p:sldId id="419" r:id="rId99"/>
    <p:sldId id="420" r:id="rId100"/>
    <p:sldId id="421" r:id="rId101"/>
    <p:sldId id="422" r:id="rId102"/>
    <p:sldId id="479" r:id="rId103"/>
    <p:sldId id="472" r:id="rId104"/>
    <p:sldId id="423" r:id="rId105"/>
    <p:sldId id="424" r:id="rId106"/>
    <p:sldId id="425" r:id="rId107"/>
    <p:sldId id="426" r:id="rId108"/>
    <p:sldId id="427" r:id="rId109"/>
    <p:sldId id="428" r:id="rId110"/>
    <p:sldId id="429" r:id="rId111"/>
    <p:sldId id="430" r:id="rId112"/>
    <p:sldId id="431" r:id="rId113"/>
    <p:sldId id="432" r:id="rId114"/>
    <p:sldId id="433" r:id="rId115"/>
    <p:sldId id="434" r:id="rId116"/>
    <p:sldId id="475" r:id="rId117"/>
    <p:sldId id="435" r:id="rId118"/>
    <p:sldId id="436" r:id="rId119"/>
    <p:sldId id="483" r:id="rId120"/>
    <p:sldId id="438" r:id="rId121"/>
    <p:sldId id="440" r:id="rId122"/>
    <p:sldId id="441" r:id="rId123"/>
    <p:sldId id="442" r:id="rId124"/>
    <p:sldId id="443" r:id="rId125"/>
    <p:sldId id="444" r:id="rId126"/>
    <p:sldId id="446" r:id="rId127"/>
    <p:sldId id="447" r:id="rId128"/>
    <p:sldId id="448" r:id="rId129"/>
    <p:sldId id="449" r:id="rId130"/>
    <p:sldId id="450" r:id="rId131"/>
    <p:sldId id="451" r:id="rId132"/>
    <p:sldId id="452" r:id="rId133"/>
    <p:sldId id="453" r:id="rId134"/>
    <p:sldId id="454" r:id="rId135"/>
    <p:sldId id="455" r:id="rId136"/>
    <p:sldId id="456" r:id="rId137"/>
    <p:sldId id="457" r:id="rId138"/>
    <p:sldId id="471" r:id="rId139"/>
    <p:sldId id="458" r:id="rId140"/>
    <p:sldId id="459" r:id="rId141"/>
    <p:sldId id="481" r:id="rId142"/>
    <p:sldId id="460" r:id="rId143"/>
    <p:sldId id="461" r:id="rId144"/>
    <p:sldId id="462" r:id="rId145"/>
    <p:sldId id="477" r:id="rId146"/>
    <p:sldId id="485" r:id="rId147"/>
    <p:sldId id="486" r:id="rId148"/>
    <p:sldId id="478" r:id="rId149"/>
    <p:sldId id="463" r:id="rId150"/>
  </p:sldIdLst>
  <p:sldSz cx="8099425" cy="51482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06CBE7-3CAE-41CF-82CF-3D2D175469B9}" v="35" dt="2023-12-13T23:38:41.7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5956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4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microsoft.com/office/2016/11/relationships/changesInfo" Target="changesInfos/changesInfo1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presProps" Target="presProps.xml"/><Relationship Id="rId156" Type="http://schemas.microsoft.com/office/2015/10/relationships/revisionInfo" Target="revisionInfo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theme" Target="theme/theme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tableStyles" Target="tableStyles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honny Florez" userId="e745369ed92afc70" providerId="LiveId" clId="{D506CBE7-3CAE-41CF-82CF-3D2D175469B9}"/>
    <pc:docChg chg="custSel addSld delSld modSld sldOrd">
      <pc:chgData name="Jhonny Florez" userId="e745369ed92afc70" providerId="LiveId" clId="{D506CBE7-3CAE-41CF-82CF-3D2D175469B9}" dt="2023-12-13T23:38:45.985" v="104" actId="27614"/>
      <pc:docMkLst>
        <pc:docMk/>
      </pc:docMkLst>
      <pc:sldChg chg="addSp delSp modSp mod">
        <pc:chgData name="Jhonny Florez" userId="e745369ed92afc70" providerId="LiveId" clId="{D506CBE7-3CAE-41CF-82CF-3D2D175469B9}" dt="2023-12-13T22:41:50.681" v="32" actId="931"/>
        <pc:sldMkLst>
          <pc:docMk/>
          <pc:sldMk cId="1107684821" sldId="331"/>
        </pc:sldMkLst>
        <pc:picChg chg="del">
          <ac:chgData name="Jhonny Florez" userId="e745369ed92afc70" providerId="LiveId" clId="{D506CBE7-3CAE-41CF-82CF-3D2D175469B9}" dt="2023-12-13T22:41:46.531" v="31" actId="478"/>
          <ac:picMkLst>
            <pc:docMk/>
            <pc:sldMk cId="1107684821" sldId="331"/>
            <ac:picMk id="3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2:41:50.681" v="32" actId="931"/>
          <ac:picMkLst>
            <pc:docMk/>
            <pc:sldMk cId="1107684821" sldId="331"/>
            <ac:picMk id="4" creationId="{78190224-1A84-27E3-3638-D9A528FB87C8}"/>
          </ac:picMkLst>
        </pc:picChg>
      </pc:sldChg>
      <pc:sldChg chg="addSp delSp modSp mod">
        <pc:chgData name="Jhonny Florez" userId="e745369ed92afc70" providerId="LiveId" clId="{D506CBE7-3CAE-41CF-82CF-3D2D175469B9}" dt="2023-12-13T21:37:42.289" v="4" actId="27614"/>
        <pc:sldMkLst>
          <pc:docMk/>
          <pc:sldMk cId="298363013" sldId="333"/>
        </pc:sldMkLst>
        <pc:picChg chg="add mod">
          <ac:chgData name="Jhonny Florez" userId="e745369ed92afc70" providerId="LiveId" clId="{D506CBE7-3CAE-41CF-82CF-3D2D175469B9}" dt="2023-12-13T21:37:42.289" v="4" actId="27614"/>
          <ac:picMkLst>
            <pc:docMk/>
            <pc:sldMk cId="298363013" sldId="333"/>
            <ac:picMk id="3" creationId="{6A54AEDD-69ED-8B02-8406-AF1F2CAE97E3}"/>
          </ac:picMkLst>
        </pc:picChg>
        <pc:picChg chg="del">
          <ac:chgData name="Jhonny Florez" userId="e745369ed92afc70" providerId="LiveId" clId="{D506CBE7-3CAE-41CF-82CF-3D2D175469B9}" dt="2023-12-13T21:37:03.905" v="2" actId="478"/>
          <ac:picMkLst>
            <pc:docMk/>
            <pc:sldMk cId="298363013" sldId="333"/>
            <ac:picMk id="4" creationId="{2BE23A85-8604-8EE7-4CBD-CFF537A152A7}"/>
          </ac:picMkLst>
        </pc:picChg>
      </pc:sldChg>
      <pc:sldChg chg="addSp delSp modSp mod">
        <pc:chgData name="Jhonny Florez" userId="e745369ed92afc70" providerId="LiveId" clId="{D506CBE7-3CAE-41CF-82CF-3D2D175469B9}" dt="2023-12-13T21:39:12.504" v="7" actId="27614"/>
        <pc:sldMkLst>
          <pc:docMk/>
          <pc:sldMk cId="3176840854" sldId="335"/>
        </pc:sldMkLst>
        <pc:picChg chg="del">
          <ac:chgData name="Jhonny Florez" userId="e745369ed92afc70" providerId="LiveId" clId="{D506CBE7-3CAE-41CF-82CF-3D2D175469B9}" dt="2023-12-13T21:38:13.680" v="5" actId="478"/>
          <ac:picMkLst>
            <pc:docMk/>
            <pc:sldMk cId="3176840854" sldId="335"/>
            <ac:picMk id="3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1:39:12.504" v="7" actId="27614"/>
          <ac:picMkLst>
            <pc:docMk/>
            <pc:sldMk cId="3176840854" sldId="335"/>
            <ac:picMk id="4" creationId="{BC600FD9-A7EA-C37F-2A3E-EB4E683C8E23}"/>
          </ac:picMkLst>
        </pc:picChg>
      </pc:sldChg>
      <pc:sldChg chg="addSp delSp modSp mod">
        <pc:chgData name="Jhonny Florez" userId="e745369ed92afc70" providerId="LiveId" clId="{D506CBE7-3CAE-41CF-82CF-3D2D175469B9}" dt="2023-12-13T21:48:06.664" v="10" actId="931"/>
        <pc:sldMkLst>
          <pc:docMk/>
          <pc:sldMk cId="763033806" sldId="340"/>
        </pc:sldMkLst>
        <pc:picChg chg="add mod">
          <ac:chgData name="Jhonny Florez" userId="e745369ed92afc70" providerId="LiveId" clId="{D506CBE7-3CAE-41CF-82CF-3D2D175469B9}" dt="2023-12-13T21:48:06.664" v="10" actId="931"/>
          <ac:picMkLst>
            <pc:docMk/>
            <pc:sldMk cId="763033806" sldId="340"/>
            <ac:picMk id="3" creationId="{6C136FC6-1833-D7EA-2259-E93878B7AC54}"/>
          </ac:picMkLst>
        </pc:picChg>
        <pc:picChg chg="del">
          <ac:chgData name="Jhonny Florez" userId="e745369ed92afc70" providerId="LiveId" clId="{D506CBE7-3CAE-41CF-82CF-3D2D175469B9}" dt="2023-12-13T21:48:00.303" v="9" actId="478"/>
          <ac:picMkLst>
            <pc:docMk/>
            <pc:sldMk cId="763033806" sldId="340"/>
            <ac:picMk id="4" creationId="{C708AFAA-6D41-14EE-2C48-7F89FEA108FD}"/>
          </ac:picMkLst>
        </pc:picChg>
      </pc:sldChg>
      <pc:sldChg chg="addSp delSp modSp mod">
        <pc:chgData name="Jhonny Florez" userId="e745369ed92afc70" providerId="LiveId" clId="{D506CBE7-3CAE-41CF-82CF-3D2D175469B9}" dt="2023-12-13T21:48:11.872" v="11" actId="931"/>
        <pc:sldMkLst>
          <pc:docMk/>
          <pc:sldMk cId="2355992554" sldId="341"/>
        </pc:sldMkLst>
        <pc:picChg chg="del">
          <ac:chgData name="Jhonny Florez" userId="e745369ed92afc70" providerId="LiveId" clId="{D506CBE7-3CAE-41CF-82CF-3D2D175469B9}" dt="2023-12-13T21:47:59.006" v="8" actId="478"/>
          <ac:picMkLst>
            <pc:docMk/>
            <pc:sldMk cId="2355992554" sldId="341"/>
            <ac:picMk id="3" creationId="{21293DF3-75AF-FDCF-A373-5DF51A4632D3}"/>
          </ac:picMkLst>
        </pc:picChg>
        <pc:picChg chg="add mod">
          <ac:chgData name="Jhonny Florez" userId="e745369ed92afc70" providerId="LiveId" clId="{D506CBE7-3CAE-41CF-82CF-3D2D175469B9}" dt="2023-12-13T21:48:11.872" v="11" actId="931"/>
          <ac:picMkLst>
            <pc:docMk/>
            <pc:sldMk cId="2355992554" sldId="341"/>
            <ac:picMk id="6" creationId="{B929000C-60AE-D455-5908-D541E3E37374}"/>
          </ac:picMkLst>
        </pc:picChg>
      </pc:sldChg>
      <pc:sldChg chg="addSp delSp modSp mod">
        <pc:chgData name="Jhonny Florez" userId="e745369ed92afc70" providerId="LiveId" clId="{D506CBE7-3CAE-41CF-82CF-3D2D175469B9}" dt="2023-12-13T23:32:59.053" v="92"/>
        <pc:sldMkLst>
          <pc:docMk/>
          <pc:sldMk cId="2542982419" sldId="347"/>
        </pc:sldMkLst>
        <pc:picChg chg="add del mod">
          <ac:chgData name="Jhonny Florez" userId="e745369ed92afc70" providerId="LiveId" clId="{D506CBE7-3CAE-41CF-82CF-3D2D175469B9}" dt="2023-12-13T23:32:58.802" v="91" actId="478"/>
          <ac:picMkLst>
            <pc:docMk/>
            <pc:sldMk cId="2542982419" sldId="347"/>
            <ac:picMk id="3" creationId="{2163254C-9E17-D856-6DC6-6234A55049C2}"/>
          </ac:picMkLst>
        </pc:picChg>
        <pc:picChg chg="del">
          <ac:chgData name="Jhonny Florez" userId="e745369ed92afc70" providerId="LiveId" clId="{D506CBE7-3CAE-41CF-82CF-3D2D175469B9}" dt="2023-12-13T21:48:26.526" v="12" actId="478"/>
          <ac:picMkLst>
            <pc:docMk/>
            <pc:sldMk cId="2542982419" sldId="347"/>
            <ac:picMk id="4" creationId="{3C628FCE-A6EC-B310-697A-387D88551B01}"/>
          </ac:picMkLst>
        </pc:picChg>
        <pc:picChg chg="add mod">
          <ac:chgData name="Jhonny Florez" userId="e745369ed92afc70" providerId="LiveId" clId="{D506CBE7-3CAE-41CF-82CF-3D2D175469B9}" dt="2023-12-13T23:32:59.053" v="92"/>
          <ac:picMkLst>
            <pc:docMk/>
            <pc:sldMk cId="2542982419" sldId="347"/>
            <ac:picMk id="5" creationId="{0709D51B-B278-7205-580E-25CFC9C09B60}"/>
          </ac:picMkLst>
        </pc:picChg>
      </pc:sldChg>
      <pc:sldChg chg="addSp delSp modSp mod">
        <pc:chgData name="Jhonny Florez" userId="e745369ed92afc70" providerId="LiveId" clId="{D506CBE7-3CAE-41CF-82CF-3D2D175469B9}" dt="2023-12-13T22:47:31.788" v="39" actId="27614"/>
        <pc:sldMkLst>
          <pc:docMk/>
          <pc:sldMk cId="1054200777" sldId="372"/>
        </pc:sldMkLst>
        <pc:picChg chg="del">
          <ac:chgData name="Jhonny Florez" userId="e745369ed92afc70" providerId="LiveId" clId="{D506CBE7-3CAE-41CF-82CF-3D2D175469B9}" dt="2023-12-13T22:47:24.323" v="37" actId="478"/>
          <ac:picMkLst>
            <pc:docMk/>
            <pc:sldMk cId="1054200777" sldId="372"/>
            <ac:picMk id="4" creationId="{52BFB64C-C70E-789A-3F84-E053CF20F529}"/>
          </ac:picMkLst>
        </pc:picChg>
        <pc:picChg chg="add mod">
          <ac:chgData name="Jhonny Florez" userId="e745369ed92afc70" providerId="LiveId" clId="{D506CBE7-3CAE-41CF-82CF-3D2D175469B9}" dt="2023-12-13T22:47:31.788" v="39" actId="27614"/>
          <ac:picMkLst>
            <pc:docMk/>
            <pc:sldMk cId="1054200777" sldId="372"/>
            <ac:picMk id="6" creationId="{F4A7A18C-B905-9366-1A25-3EF5F86F3A00}"/>
          </ac:picMkLst>
        </pc:picChg>
      </pc:sldChg>
      <pc:sldChg chg="addSp delSp modSp mod">
        <pc:chgData name="Jhonny Florez" userId="e745369ed92afc70" providerId="LiveId" clId="{D506CBE7-3CAE-41CF-82CF-3D2D175469B9}" dt="2023-12-13T22:45:00.103" v="35" actId="27614"/>
        <pc:sldMkLst>
          <pc:docMk/>
          <pc:sldMk cId="44950432" sldId="375"/>
        </pc:sldMkLst>
        <pc:picChg chg="del">
          <ac:chgData name="Jhonny Florez" userId="e745369ed92afc70" providerId="LiveId" clId="{D506CBE7-3CAE-41CF-82CF-3D2D175469B9}" dt="2023-12-13T22:10:02.516" v="14" actId="478"/>
          <ac:picMkLst>
            <pc:docMk/>
            <pc:sldMk cId="44950432" sldId="375"/>
            <ac:picMk id="2" creationId="{00000000-0000-0000-0000-000000000000}"/>
          </ac:picMkLst>
        </pc:picChg>
        <pc:picChg chg="add del mod">
          <ac:chgData name="Jhonny Florez" userId="e745369ed92afc70" providerId="LiveId" clId="{D506CBE7-3CAE-41CF-82CF-3D2D175469B9}" dt="2023-12-13T22:42:53.288" v="33" actId="478"/>
          <ac:picMkLst>
            <pc:docMk/>
            <pc:sldMk cId="44950432" sldId="375"/>
            <ac:picMk id="4" creationId="{8B09FC0B-BD70-37DF-FE98-2BB44CF29BBA}"/>
          </ac:picMkLst>
        </pc:picChg>
        <pc:picChg chg="add mod">
          <ac:chgData name="Jhonny Florez" userId="e745369ed92afc70" providerId="LiveId" clId="{D506CBE7-3CAE-41CF-82CF-3D2D175469B9}" dt="2023-12-13T22:45:00.103" v="35" actId="27614"/>
          <ac:picMkLst>
            <pc:docMk/>
            <pc:sldMk cId="44950432" sldId="375"/>
            <ac:picMk id="6" creationId="{C44F78B6-51D7-95BD-B82A-46A988B19DCB}"/>
          </ac:picMkLst>
        </pc:picChg>
      </pc:sldChg>
      <pc:sldChg chg="addSp delSp modSp mod">
        <pc:chgData name="Jhonny Florez" userId="e745369ed92afc70" providerId="LiveId" clId="{D506CBE7-3CAE-41CF-82CF-3D2D175469B9}" dt="2023-12-13T22:22:49.879" v="18" actId="27614"/>
        <pc:sldMkLst>
          <pc:docMk/>
          <pc:sldMk cId="4070411726" sldId="378"/>
        </pc:sldMkLst>
        <pc:picChg chg="del">
          <ac:chgData name="Jhonny Florez" userId="e745369ed92afc70" providerId="LiveId" clId="{D506CBE7-3CAE-41CF-82CF-3D2D175469B9}" dt="2023-12-13T22:22:41.352" v="16" actId="478"/>
          <ac:picMkLst>
            <pc:docMk/>
            <pc:sldMk cId="4070411726" sldId="378"/>
            <ac:picMk id="2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2:22:49.879" v="18" actId="27614"/>
          <ac:picMkLst>
            <pc:docMk/>
            <pc:sldMk cId="4070411726" sldId="378"/>
            <ac:picMk id="4" creationId="{D2985FF5-52BD-937A-3C0B-0306C42A40A3}"/>
          </ac:picMkLst>
        </pc:picChg>
      </pc:sldChg>
      <pc:sldChg chg="ord">
        <pc:chgData name="Jhonny Florez" userId="e745369ed92afc70" providerId="LiveId" clId="{D506CBE7-3CAE-41CF-82CF-3D2D175469B9}" dt="2023-12-13T23:33:35.793" v="96"/>
        <pc:sldMkLst>
          <pc:docMk/>
          <pc:sldMk cId="84706714" sldId="381"/>
        </pc:sldMkLst>
      </pc:sldChg>
      <pc:sldChg chg="addSp delSp modSp mod">
        <pc:chgData name="Jhonny Florez" userId="e745369ed92afc70" providerId="LiveId" clId="{D506CBE7-3CAE-41CF-82CF-3D2D175469B9}" dt="2023-12-13T22:48:39.177" v="41" actId="27614"/>
        <pc:sldMkLst>
          <pc:docMk/>
          <pc:sldMk cId="3775029779" sldId="382"/>
        </pc:sldMkLst>
        <pc:picChg chg="del">
          <ac:chgData name="Jhonny Florez" userId="e745369ed92afc70" providerId="LiveId" clId="{D506CBE7-3CAE-41CF-82CF-3D2D175469B9}" dt="2023-12-13T22:45:02.217" v="36" actId="478"/>
          <ac:picMkLst>
            <pc:docMk/>
            <pc:sldMk cId="3775029779" sldId="382"/>
            <ac:picMk id="2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2:48:39.177" v="41" actId="27614"/>
          <ac:picMkLst>
            <pc:docMk/>
            <pc:sldMk cId="3775029779" sldId="382"/>
            <ac:picMk id="4" creationId="{0747139C-E4F5-F3A5-498A-2BB413761512}"/>
          </ac:picMkLst>
        </pc:picChg>
      </pc:sldChg>
      <pc:sldChg chg="addSp delSp modSp mod">
        <pc:chgData name="Jhonny Florez" userId="e745369ed92afc70" providerId="LiveId" clId="{D506CBE7-3CAE-41CF-82CF-3D2D175469B9}" dt="2023-12-13T22:23:50.711" v="21" actId="27614"/>
        <pc:sldMkLst>
          <pc:docMk/>
          <pc:sldMk cId="60013702" sldId="386"/>
        </pc:sldMkLst>
        <pc:picChg chg="add mod">
          <ac:chgData name="Jhonny Florez" userId="e745369ed92afc70" providerId="LiveId" clId="{D506CBE7-3CAE-41CF-82CF-3D2D175469B9}" dt="2023-12-13T22:23:50.711" v="21" actId="27614"/>
          <ac:picMkLst>
            <pc:docMk/>
            <pc:sldMk cId="60013702" sldId="386"/>
            <ac:picMk id="3" creationId="{E09BEC73-1863-9101-2024-B2F5887C7796}"/>
          </ac:picMkLst>
        </pc:picChg>
        <pc:picChg chg="del">
          <ac:chgData name="Jhonny Florez" userId="e745369ed92afc70" providerId="LiveId" clId="{D506CBE7-3CAE-41CF-82CF-3D2D175469B9}" dt="2023-12-13T22:23:44.223" v="19" actId="478"/>
          <ac:picMkLst>
            <pc:docMk/>
            <pc:sldMk cId="60013702" sldId="386"/>
            <ac:picMk id="4" creationId="{16A6B254-D760-5A8E-BAC9-8605C13BFA89}"/>
          </ac:picMkLst>
        </pc:picChg>
      </pc:sldChg>
      <pc:sldChg chg="addSp delSp modSp mod">
        <pc:chgData name="Jhonny Florez" userId="e745369ed92afc70" providerId="LiveId" clId="{D506CBE7-3CAE-41CF-82CF-3D2D175469B9}" dt="2023-12-13T22:49:44.275" v="44" actId="27614"/>
        <pc:sldMkLst>
          <pc:docMk/>
          <pc:sldMk cId="2492668730" sldId="387"/>
        </pc:sldMkLst>
        <pc:picChg chg="del">
          <ac:chgData name="Jhonny Florez" userId="e745369ed92afc70" providerId="LiveId" clId="{D506CBE7-3CAE-41CF-82CF-3D2D175469B9}" dt="2023-12-13T22:49:35.135" v="42" actId="478"/>
          <ac:picMkLst>
            <pc:docMk/>
            <pc:sldMk cId="2492668730" sldId="387"/>
            <ac:picMk id="2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2:49:44.275" v="44" actId="27614"/>
          <ac:picMkLst>
            <pc:docMk/>
            <pc:sldMk cId="2492668730" sldId="387"/>
            <ac:picMk id="4" creationId="{61127AAD-30CA-1E3D-C233-413B06F95E9D}"/>
          </ac:picMkLst>
        </pc:picChg>
      </pc:sldChg>
      <pc:sldChg chg="addSp delSp modSp mod">
        <pc:chgData name="Jhonny Florez" userId="e745369ed92afc70" providerId="LiveId" clId="{D506CBE7-3CAE-41CF-82CF-3D2D175469B9}" dt="2023-12-13T22:50:32.677" v="46" actId="931"/>
        <pc:sldMkLst>
          <pc:docMk/>
          <pc:sldMk cId="3232439235" sldId="388"/>
        </pc:sldMkLst>
        <pc:picChg chg="del">
          <ac:chgData name="Jhonny Florez" userId="e745369ed92afc70" providerId="LiveId" clId="{D506CBE7-3CAE-41CF-82CF-3D2D175469B9}" dt="2023-12-13T22:50:27.582" v="45" actId="478"/>
          <ac:picMkLst>
            <pc:docMk/>
            <pc:sldMk cId="3232439235" sldId="388"/>
            <ac:picMk id="2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2:50:32.677" v="46" actId="931"/>
          <ac:picMkLst>
            <pc:docMk/>
            <pc:sldMk cId="3232439235" sldId="388"/>
            <ac:picMk id="4" creationId="{2673FEAA-D4D5-0950-DA19-A0B71DF67B21}"/>
          </ac:picMkLst>
        </pc:picChg>
      </pc:sldChg>
      <pc:sldChg chg="addSp delSp modSp mod">
        <pc:chgData name="Jhonny Florez" userId="e745369ed92afc70" providerId="LiveId" clId="{D506CBE7-3CAE-41CF-82CF-3D2D175469B9}" dt="2023-12-13T22:29:27.982" v="25" actId="962"/>
        <pc:sldMkLst>
          <pc:docMk/>
          <pc:sldMk cId="1192382505" sldId="397"/>
        </pc:sldMkLst>
        <pc:picChg chg="del">
          <ac:chgData name="Jhonny Florez" userId="e745369ed92afc70" providerId="LiveId" clId="{D506CBE7-3CAE-41CF-82CF-3D2D175469B9}" dt="2023-12-13T22:29:19.481" v="22" actId="478"/>
          <ac:picMkLst>
            <pc:docMk/>
            <pc:sldMk cId="1192382505" sldId="397"/>
            <ac:picMk id="3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2:29:27.982" v="25" actId="962"/>
          <ac:picMkLst>
            <pc:docMk/>
            <pc:sldMk cId="1192382505" sldId="397"/>
            <ac:picMk id="4" creationId="{2B1C2407-3E6D-792E-BCAB-00327C2B05BA}"/>
          </ac:picMkLst>
        </pc:picChg>
      </pc:sldChg>
      <pc:sldChg chg="addSp delSp modSp mod">
        <pc:chgData name="Jhonny Florez" userId="e745369ed92afc70" providerId="LiveId" clId="{D506CBE7-3CAE-41CF-82CF-3D2D175469B9}" dt="2023-12-13T22:31:42.178" v="28" actId="27614"/>
        <pc:sldMkLst>
          <pc:docMk/>
          <pc:sldMk cId="608290397" sldId="399"/>
        </pc:sldMkLst>
        <pc:picChg chg="del">
          <ac:chgData name="Jhonny Florez" userId="e745369ed92afc70" providerId="LiveId" clId="{D506CBE7-3CAE-41CF-82CF-3D2D175469B9}" dt="2023-12-13T22:31:34.458" v="26" actId="478"/>
          <ac:picMkLst>
            <pc:docMk/>
            <pc:sldMk cId="608290397" sldId="399"/>
            <ac:picMk id="4" creationId="{18E47976-8B06-E3E3-9081-6EBA438C7793}"/>
          </ac:picMkLst>
        </pc:picChg>
        <pc:picChg chg="add mod">
          <ac:chgData name="Jhonny Florez" userId="e745369ed92afc70" providerId="LiveId" clId="{D506CBE7-3CAE-41CF-82CF-3D2D175469B9}" dt="2023-12-13T22:31:42.178" v="28" actId="27614"/>
          <ac:picMkLst>
            <pc:docMk/>
            <pc:sldMk cId="608290397" sldId="399"/>
            <ac:picMk id="6" creationId="{FD89DCC9-DFBF-66C5-BE54-7C71E354717C}"/>
          </ac:picMkLst>
        </pc:picChg>
      </pc:sldChg>
      <pc:sldChg chg="addSp delSp modSp mod">
        <pc:chgData name="Jhonny Florez" userId="e745369ed92afc70" providerId="LiveId" clId="{D506CBE7-3CAE-41CF-82CF-3D2D175469B9}" dt="2023-12-13T23:38:45.985" v="104" actId="27614"/>
        <pc:sldMkLst>
          <pc:docMk/>
          <pc:sldMk cId="1581625127" sldId="412"/>
        </pc:sldMkLst>
        <pc:picChg chg="del">
          <ac:chgData name="Jhonny Florez" userId="e745369ed92afc70" providerId="LiveId" clId="{D506CBE7-3CAE-41CF-82CF-3D2D175469B9}" dt="2023-12-13T23:16:33.852" v="68" actId="478"/>
          <ac:picMkLst>
            <pc:docMk/>
            <pc:sldMk cId="1581625127" sldId="412"/>
            <ac:picMk id="4" creationId="{AF687A32-C158-3519-7718-B237DC1AB1E3}"/>
          </ac:picMkLst>
        </pc:picChg>
        <pc:picChg chg="add del mod">
          <ac:chgData name="Jhonny Florez" userId="e745369ed92afc70" providerId="LiveId" clId="{D506CBE7-3CAE-41CF-82CF-3D2D175469B9}" dt="2023-12-13T23:38:37.764" v="102" actId="478"/>
          <ac:picMkLst>
            <pc:docMk/>
            <pc:sldMk cId="1581625127" sldId="412"/>
            <ac:picMk id="6" creationId="{2292A8E4-618C-A39D-0B92-C1ED014FE138}"/>
          </ac:picMkLst>
        </pc:picChg>
        <pc:picChg chg="add mod">
          <ac:chgData name="Jhonny Florez" userId="e745369ed92afc70" providerId="LiveId" clId="{D506CBE7-3CAE-41CF-82CF-3D2D175469B9}" dt="2023-12-13T23:38:45.985" v="104" actId="27614"/>
          <ac:picMkLst>
            <pc:docMk/>
            <pc:sldMk cId="1581625127" sldId="412"/>
            <ac:picMk id="8" creationId="{06594BE4-BBD2-28D3-62A0-A805BEAE24F5}"/>
          </ac:picMkLst>
        </pc:picChg>
      </pc:sldChg>
      <pc:sldChg chg="addSp delSp modSp mod ord">
        <pc:chgData name="Jhonny Florez" userId="e745369ed92afc70" providerId="LiveId" clId="{D506CBE7-3CAE-41CF-82CF-3D2D175469B9}" dt="2023-12-13T23:37:30.294" v="101" actId="27614"/>
        <pc:sldMkLst>
          <pc:docMk/>
          <pc:sldMk cId="807310027" sldId="422"/>
        </pc:sldMkLst>
        <pc:picChg chg="add del mod">
          <ac:chgData name="Jhonny Florez" userId="e745369ed92afc70" providerId="LiveId" clId="{D506CBE7-3CAE-41CF-82CF-3D2D175469B9}" dt="2023-12-13T23:35:38.714" v="99" actId="478"/>
          <ac:picMkLst>
            <pc:docMk/>
            <pc:sldMk cId="807310027" sldId="422"/>
            <ac:picMk id="3" creationId="{0360895B-EB1D-1499-1518-5ED2D88B1BAF}"/>
          </ac:picMkLst>
        </pc:picChg>
        <pc:picChg chg="del">
          <ac:chgData name="Jhonny Florez" userId="e745369ed92afc70" providerId="LiveId" clId="{D506CBE7-3CAE-41CF-82CF-3D2D175469B9}" dt="2023-12-13T23:27:27.911" v="80" actId="478"/>
          <ac:picMkLst>
            <pc:docMk/>
            <pc:sldMk cId="807310027" sldId="422"/>
            <ac:picMk id="4" creationId="{41603384-2404-6865-354B-2F818C002D3B}"/>
          </ac:picMkLst>
        </pc:picChg>
        <pc:picChg chg="add mod">
          <ac:chgData name="Jhonny Florez" userId="e745369ed92afc70" providerId="LiveId" clId="{D506CBE7-3CAE-41CF-82CF-3D2D175469B9}" dt="2023-12-13T23:37:30.294" v="101" actId="27614"/>
          <ac:picMkLst>
            <pc:docMk/>
            <pc:sldMk cId="807310027" sldId="422"/>
            <ac:picMk id="6" creationId="{6E58BFC0-3339-CE8D-77B0-013ADD69FB92}"/>
          </ac:picMkLst>
        </pc:picChg>
      </pc:sldChg>
      <pc:sldChg chg="addSp delSp modSp mod">
        <pc:chgData name="Jhonny Florez" userId="e745369ed92afc70" providerId="LiveId" clId="{D506CBE7-3CAE-41CF-82CF-3D2D175469B9}" dt="2023-12-13T23:00:26.153" v="54" actId="931"/>
        <pc:sldMkLst>
          <pc:docMk/>
          <pc:sldMk cId="3201104117" sldId="430"/>
        </pc:sldMkLst>
        <pc:picChg chg="del">
          <ac:chgData name="Jhonny Florez" userId="e745369ed92afc70" providerId="LiveId" clId="{D506CBE7-3CAE-41CF-82CF-3D2D175469B9}" dt="2023-12-13T23:00:22.202" v="53" actId="478"/>
          <ac:picMkLst>
            <pc:docMk/>
            <pc:sldMk cId="3201104117" sldId="430"/>
            <ac:picMk id="4" creationId="{628F2E78-5885-A390-85F9-4B174738C208}"/>
          </ac:picMkLst>
        </pc:picChg>
        <pc:picChg chg="add mod">
          <ac:chgData name="Jhonny Florez" userId="e745369ed92afc70" providerId="LiveId" clId="{D506CBE7-3CAE-41CF-82CF-3D2D175469B9}" dt="2023-12-13T23:00:26.153" v="54" actId="931"/>
          <ac:picMkLst>
            <pc:docMk/>
            <pc:sldMk cId="3201104117" sldId="430"/>
            <ac:picMk id="6" creationId="{FCA477B7-E5F0-E3A1-2F14-25706227C4B5}"/>
          </ac:picMkLst>
        </pc:picChg>
      </pc:sldChg>
      <pc:sldChg chg="addSp delSp modSp mod">
        <pc:chgData name="Jhonny Florez" userId="e745369ed92afc70" providerId="LiveId" clId="{D506CBE7-3CAE-41CF-82CF-3D2D175469B9}" dt="2023-12-13T23:10:13.037" v="59" actId="931"/>
        <pc:sldMkLst>
          <pc:docMk/>
          <pc:sldMk cId="2054464075" sldId="434"/>
        </pc:sldMkLst>
        <pc:picChg chg="add mod">
          <ac:chgData name="Jhonny Florez" userId="e745369ed92afc70" providerId="LiveId" clId="{D506CBE7-3CAE-41CF-82CF-3D2D175469B9}" dt="2023-12-13T23:10:13.037" v="59" actId="931"/>
          <ac:picMkLst>
            <pc:docMk/>
            <pc:sldMk cId="2054464075" sldId="434"/>
            <ac:picMk id="3" creationId="{C7084A8A-241A-438D-3DA7-85DAFAA31962}"/>
          </ac:picMkLst>
        </pc:picChg>
        <pc:picChg chg="del">
          <ac:chgData name="Jhonny Florez" userId="e745369ed92afc70" providerId="LiveId" clId="{D506CBE7-3CAE-41CF-82CF-3D2D175469B9}" dt="2023-12-13T23:09:53.173" v="55" actId="478"/>
          <ac:picMkLst>
            <pc:docMk/>
            <pc:sldMk cId="2054464075" sldId="434"/>
            <ac:picMk id="5" creationId="{6B76A7CF-FC77-64E8-588E-99D67E53BAD8}"/>
          </ac:picMkLst>
        </pc:picChg>
      </pc:sldChg>
      <pc:sldChg chg="addSp delSp modSp mod">
        <pc:chgData name="Jhonny Florez" userId="e745369ed92afc70" providerId="LiveId" clId="{D506CBE7-3CAE-41CF-82CF-3D2D175469B9}" dt="2023-12-13T23:15:00.963" v="64" actId="931"/>
        <pc:sldMkLst>
          <pc:docMk/>
          <pc:sldMk cId="737966073" sldId="448"/>
        </pc:sldMkLst>
        <pc:picChg chg="del">
          <ac:chgData name="Jhonny Florez" userId="e745369ed92afc70" providerId="LiveId" clId="{D506CBE7-3CAE-41CF-82CF-3D2D175469B9}" dt="2023-12-13T23:14:55.213" v="63" actId="478"/>
          <ac:picMkLst>
            <pc:docMk/>
            <pc:sldMk cId="737966073" sldId="448"/>
            <ac:picMk id="4" creationId="{F73F939B-A0A8-0042-C6E9-D67353BA532A}"/>
          </ac:picMkLst>
        </pc:picChg>
        <pc:picChg chg="add mod">
          <ac:chgData name="Jhonny Florez" userId="e745369ed92afc70" providerId="LiveId" clId="{D506CBE7-3CAE-41CF-82CF-3D2D175469B9}" dt="2023-12-13T23:15:00.963" v="64" actId="931"/>
          <ac:picMkLst>
            <pc:docMk/>
            <pc:sldMk cId="737966073" sldId="448"/>
            <ac:picMk id="6" creationId="{9C59817F-BD94-C4F3-8041-64F854CC46F9}"/>
          </ac:picMkLst>
        </pc:picChg>
      </pc:sldChg>
      <pc:sldChg chg="addSp delSp modSp mod">
        <pc:chgData name="Jhonny Florez" userId="e745369ed92afc70" providerId="LiveId" clId="{D506CBE7-3CAE-41CF-82CF-3D2D175469B9}" dt="2023-12-13T23:16:06.056" v="67" actId="931"/>
        <pc:sldMkLst>
          <pc:docMk/>
          <pc:sldMk cId="993640186" sldId="449"/>
        </pc:sldMkLst>
        <pc:picChg chg="del mod">
          <ac:chgData name="Jhonny Florez" userId="e745369ed92afc70" providerId="LiveId" clId="{D506CBE7-3CAE-41CF-82CF-3D2D175469B9}" dt="2023-12-13T23:15:12.990" v="66" actId="478"/>
          <ac:picMkLst>
            <pc:docMk/>
            <pc:sldMk cId="993640186" sldId="449"/>
            <ac:picMk id="3" creationId="{7A26D6CE-1E25-635C-5C15-8C85887AB149}"/>
          </ac:picMkLst>
        </pc:picChg>
        <pc:picChg chg="add mod">
          <ac:chgData name="Jhonny Florez" userId="e745369ed92afc70" providerId="LiveId" clId="{D506CBE7-3CAE-41CF-82CF-3D2D175469B9}" dt="2023-12-13T23:16:06.056" v="67" actId="931"/>
          <ac:picMkLst>
            <pc:docMk/>
            <pc:sldMk cId="993640186" sldId="449"/>
            <ac:picMk id="6" creationId="{2EC1502D-BD35-7827-98C7-01E573AFF6A0}"/>
          </ac:picMkLst>
        </pc:picChg>
      </pc:sldChg>
      <pc:sldChg chg="addSp delSp modSp mod">
        <pc:chgData name="Jhonny Florez" userId="e745369ed92afc70" providerId="LiveId" clId="{D506CBE7-3CAE-41CF-82CF-3D2D175469B9}" dt="2023-12-13T23:21:29.941" v="71" actId="931"/>
        <pc:sldMkLst>
          <pc:docMk/>
          <pc:sldMk cId="2754060242" sldId="451"/>
        </pc:sldMkLst>
        <pc:picChg chg="del">
          <ac:chgData name="Jhonny Florez" userId="e745369ed92afc70" providerId="LiveId" clId="{D506CBE7-3CAE-41CF-82CF-3D2D175469B9}" dt="2023-12-13T23:21:26.092" v="70" actId="478"/>
          <ac:picMkLst>
            <pc:docMk/>
            <pc:sldMk cId="2754060242" sldId="451"/>
            <ac:picMk id="4" creationId="{852F4A64-1AD8-3B6F-B47A-CF23F4D1BDC3}"/>
          </ac:picMkLst>
        </pc:picChg>
        <pc:picChg chg="add mod">
          <ac:chgData name="Jhonny Florez" userId="e745369ed92afc70" providerId="LiveId" clId="{D506CBE7-3CAE-41CF-82CF-3D2D175469B9}" dt="2023-12-13T23:21:29.941" v="71" actId="931"/>
          <ac:picMkLst>
            <pc:docMk/>
            <pc:sldMk cId="2754060242" sldId="451"/>
            <ac:picMk id="6" creationId="{55FF3D87-0A32-ECAB-695B-5C22C2820C52}"/>
          </ac:picMkLst>
        </pc:picChg>
      </pc:sldChg>
      <pc:sldChg chg="addSp delSp modSp mod">
        <pc:chgData name="Jhonny Florez" userId="e745369ed92afc70" providerId="LiveId" clId="{D506CBE7-3CAE-41CF-82CF-3D2D175469B9}" dt="2023-12-13T23:22:36.279" v="73" actId="931"/>
        <pc:sldMkLst>
          <pc:docMk/>
          <pc:sldMk cId="4158823722" sldId="457"/>
        </pc:sldMkLst>
        <pc:picChg chg="del">
          <ac:chgData name="Jhonny Florez" userId="e745369ed92afc70" providerId="LiveId" clId="{D506CBE7-3CAE-41CF-82CF-3D2D175469B9}" dt="2023-12-13T23:22:31.835" v="72" actId="478"/>
          <ac:picMkLst>
            <pc:docMk/>
            <pc:sldMk cId="4158823722" sldId="457"/>
            <ac:picMk id="3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3:22:36.279" v="73" actId="931"/>
          <ac:picMkLst>
            <pc:docMk/>
            <pc:sldMk cId="4158823722" sldId="457"/>
            <ac:picMk id="4" creationId="{8884980D-6A59-9F5B-844E-9C1A3EB87C57}"/>
          </ac:picMkLst>
        </pc:picChg>
      </pc:sldChg>
      <pc:sldChg chg="addSp delSp modSp mod">
        <pc:chgData name="Jhonny Florez" userId="e745369ed92afc70" providerId="LiveId" clId="{D506CBE7-3CAE-41CF-82CF-3D2D175469B9}" dt="2023-12-13T23:23:22.246" v="76" actId="27614"/>
        <pc:sldMkLst>
          <pc:docMk/>
          <pc:sldMk cId="3796598044" sldId="459"/>
        </pc:sldMkLst>
        <pc:picChg chg="add mod">
          <ac:chgData name="Jhonny Florez" userId="e745369ed92afc70" providerId="LiveId" clId="{D506CBE7-3CAE-41CF-82CF-3D2D175469B9}" dt="2023-12-13T23:23:22.246" v="76" actId="27614"/>
          <ac:picMkLst>
            <pc:docMk/>
            <pc:sldMk cId="3796598044" sldId="459"/>
            <ac:picMk id="3" creationId="{D6AAC7BF-E0A9-09C6-25D1-216DF08BBC81}"/>
          </ac:picMkLst>
        </pc:picChg>
        <pc:picChg chg="del">
          <ac:chgData name="Jhonny Florez" userId="e745369ed92afc70" providerId="LiveId" clId="{D506CBE7-3CAE-41CF-82CF-3D2D175469B9}" dt="2023-12-13T23:23:14.394" v="74" actId="478"/>
          <ac:picMkLst>
            <pc:docMk/>
            <pc:sldMk cId="3796598044" sldId="459"/>
            <ac:picMk id="4" creationId="{C9533CB1-6C0E-2CA8-BF5C-B6D6EFDEB792}"/>
          </ac:picMkLst>
        </pc:picChg>
      </pc:sldChg>
      <pc:sldChg chg="addSp delSp modSp mod">
        <pc:chgData name="Jhonny Florez" userId="e745369ed92afc70" providerId="LiveId" clId="{D506CBE7-3CAE-41CF-82CF-3D2D175469B9}" dt="2023-12-13T22:56:40.704" v="52" actId="931"/>
        <pc:sldMkLst>
          <pc:docMk/>
          <pc:sldMk cId="575080357" sldId="470"/>
        </pc:sldMkLst>
        <pc:picChg chg="add mod">
          <ac:chgData name="Jhonny Florez" userId="e745369ed92afc70" providerId="LiveId" clId="{D506CBE7-3CAE-41CF-82CF-3D2D175469B9}" dt="2023-12-13T22:56:40.704" v="52" actId="931"/>
          <ac:picMkLst>
            <pc:docMk/>
            <pc:sldMk cId="575080357" sldId="470"/>
            <ac:picMk id="3" creationId="{E410719C-0DD2-D5AD-E365-DC3F8EB06EB8}"/>
          </ac:picMkLst>
        </pc:picChg>
        <pc:picChg chg="del">
          <ac:chgData name="Jhonny Florez" userId="e745369ed92afc70" providerId="LiveId" clId="{D506CBE7-3CAE-41CF-82CF-3D2D175469B9}" dt="2023-12-13T22:56:34.416" v="51" actId="478"/>
          <ac:picMkLst>
            <pc:docMk/>
            <pc:sldMk cId="575080357" sldId="470"/>
            <ac:picMk id="4" creationId="{96528617-8296-23AE-BDC7-87D945661858}"/>
          </ac:picMkLst>
        </pc:picChg>
      </pc:sldChg>
      <pc:sldChg chg="addSp delSp modSp mod ord">
        <pc:chgData name="Jhonny Florez" userId="e745369ed92afc70" providerId="LiveId" clId="{D506CBE7-3CAE-41CF-82CF-3D2D175469B9}" dt="2023-12-13T23:35:36.510" v="98" actId="27614"/>
        <pc:sldMkLst>
          <pc:docMk/>
          <pc:sldMk cId="3527025896" sldId="472"/>
        </pc:sldMkLst>
        <pc:picChg chg="del">
          <ac:chgData name="Jhonny Florez" userId="e745369ed92afc70" providerId="LiveId" clId="{D506CBE7-3CAE-41CF-82CF-3D2D175469B9}" dt="2023-12-13T23:30:41.556" v="87" actId="478"/>
          <ac:picMkLst>
            <pc:docMk/>
            <pc:sldMk cId="3527025896" sldId="472"/>
            <ac:picMk id="3" creationId="{D23BA34C-9CB3-8613-AEC4-99A06D3B8BA7}"/>
          </ac:picMkLst>
        </pc:picChg>
        <pc:picChg chg="add del mod">
          <ac:chgData name="Jhonny Florez" userId="e745369ed92afc70" providerId="LiveId" clId="{D506CBE7-3CAE-41CF-82CF-3D2D175469B9}" dt="2023-12-13T23:32:47.945" v="90" actId="21"/>
          <ac:picMkLst>
            <pc:docMk/>
            <pc:sldMk cId="3527025896" sldId="472"/>
            <ac:picMk id="4" creationId="{EEDCF175-B42B-DF3A-D258-58E77A27D7AA}"/>
          </ac:picMkLst>
        </pc:picChg>
        <pc:picChg chg="add mod">
          <ac:chgData name="Jhonny Florez" userId="e745369ed92afc70" providerId="LiveId" clId="{D506CBE7-3CAE-41CF-82CF-3D2D175469B9}" dt="2023-12-13T23:35:36.510" v="98" actId="27614"/>
          <ac:picMkLst>
            <pc:docMk/>
            <pc:sldMk cId="3527025896" sldId="472"/>
            <ac:picMk id="6" creationId="{9995E14C-8911-899C-A947-6423FE804A03}"/>
          </ac:picMkLst>
        </pc:picChg>
      </pc:sldChg>
      <pc:sldChg chg="addSp delSp modSp mod">
        <pc:chgData name="Jhonny Florez" userId="e745369ed92afc70" providerId="LiveId" clId="{D506CBE7-3CAE-41CF-82CF-3D2D175469B9}" dt="2023-12-13T23:10:18.927" v="60" actId="931"/>
        <pc:sldMkLst>
          <pc:docMk/>
          <pc:sldMk cId="3881083298" sldId="475"/>
        </pc:sldMkLst>
        <pc:picChg chg="del">
          <ac:chgData name="Jhonny Florez" userId="e745369ed92afc70" providerId="LiveId" clId="{D506CBE7-3CAE-41CF-82CF-3D2D175469B9}" dt="2023-12-13T23:09:54.233" v="56" actId="478"/>
          <ac:picMkLst>
            <pc:docMk/>
            <pc:sldMk cId="3881083298" sldId="475"/>
            <ac:picMk id="4" creationId="{C76808A9-8877-FB03-A4CE-16252BEFA6ED}"/>
          </ac:picMkLst>
        </pc:picChg>
        <pc:picChg chg="add mod">
          <ac:chgData name="Jhonny Florez" userId="e745369ed92afc70" providerId="LiveId" clId="{D506CBE7-3CAE-41CF-82CF-3D2D175469B9}" dt="2023-12-13T23:10:18.927" v="60" actId="931"/>
          <ac:picMkLst>
            <pc:docMk/>
            <pc:sldMk cId="3881083298" sldId="475"/>
            <ac:picMk id="6" creationId="{6E59422E-3998-1865-48F0-202D08DD1F47}"/>
          </ac:picMkLst>
        </pc:picChg>
      </pc:sldChg>
      <pc:sldChg chg="addSp delSp modSp mod ord">
        <pc:chgData name="Jhonny Florez" userId="e745369ed92afc70" providerId="LiveId" clId="{D506CBE7-3CAE-41CF-82CF-3D2D175469B9}" dt="2023-12-13T22:54:29.157" v="50"/>
        <pc:sldMkLst>
          <pc:docMk/>
          <pc:sldMk cId="420597396" sldId="476"/>
        </pc:sldMkLst>
        <pc:picChg chg="del">
          <ac:chgData name="Jhonny Florez" userId="e745369ed92afc70" providerId="LiveId" clId="{D506CBE7-3CAE-41CF-82CF-3D2D175469B9}" dt="2023-12-13T22:54:06.814" v="47" actId="478"/>
          <ac:picMkLst>
            <pc:docMk/>
            <pc:sldMk cId="420597396" sldId="476"/>
            <ac:picMk id="2" creationId="{00000000-0000-0000-0000-000000000000}"/>
          </ac:picMkLst>
        </pc:picChg>
        <pc:picChg chg="add mod">
          <ac:chgData name="Jhonny Florez" userId="e745369ed92afc70" providerId="LiveId" clId="{D506CBE7-3CAE-41CF-82CF-3D2D175469B9}" dt="2023-12-13T22:54:13.235" v="48" actId="931"/>
          <ac:picMkLst>
            <pc:docMk/>
            <pc:sldMk cId="420597396" sldId="476"/>
            <ac:picMk id="4" creationId="{9C74AD5A-39B4-E9EB-7B08-89586F533D62}"/>
          </ac:picMkLst>
        </pc:picChg>
      </pc:sldChg>
      <pc:sldChg chg="addSp delSp modSp mod">
        <pc:chgData name="Jhonny Florez" userId="e745369ed92afc70" providerId="LiveId" clId="{D506CBE7-3CAE-41CF-82CF-3D2D175469B9}" dt="2023-12-13T23:25:11.660" v="79" actId="27614"/>
        <pc:sldMkLst>
          <pc:docMk/>
          <pc:sldMk cId="3807660331" sldId="478"/>
        </pc:sldMkLst>
        <pc:picChg chg="del">
          <ac:chgData name="Jhonny Florez" userId="e745369ed92afc70" providerId="LiveId" clId="{D506CBE7-3CAE-41CF-82CF-3D2D175469B9}" dt="2023-12-13T23:23:40.194" v="77" actId="478"/>
          <ac:picMkLst>
            <pc:docMk/>
            <pc:sldMk cId="3807660331" sldId="478"/>
            <ac:picMk id="8" creationId="{20F11946-67B7-794E-A8F8-69329E6D0AA0}"/>
          </ac:picMkLst>
        </pc:picChg>
        <pc:picChg chg="add mod">
          <ac:chgData name="Jhonny Florez" userId="e745369ed92afc70" providerId="LiveId" clId="{D506CBE7-3CAE-41CF-82CF-3D2D175469B9}" dt="2023-12-13T23:25:11.660" v="79" actId="27614"/>
          <ac:picMkLst>
            <pc:docMk/>
            <pc:sldMk cId="3807660331" sldId="478"/>
            <ac:picMk id="10" creationId="{48CBE8D2-07D6-C2DD-8554-753ABD23040A}"/>
          </ac:picMkLst>
        </pc:picChg>
      </pc:sldChg>
      <pc:sldChg chg="addSp delSp modSp mod">
        <pc:chgData name="Jhonny Florez" userId="e745369ed92afc70" providerId="LiveId" clId="{D506CBE7-3CAE-41CF-82CF-3D2D175469B9}" dt="2023-12-13T23:13:47.775" v="62" actId="931"/>
        <pc:sldMkLst>
          <pc:docMk/>
          <pc:sldMk cId="1395631764" sldId="483"/>
        </pc:sldMkLst>
        <pc:picChg chg="del">
          <ac:chgData name="Jhonny Florez" userId="e745369ed92afc70" providerId="LiveId" clId="{D506CBE7-3CAE-41CF-82CF-3D2D175469B9}" dt="2023-12-13T23:11:06.240" v="61" actId="478"/>
          <ac:picMkLst>
            <pc:docMk/>
            <pc:sldMk cId="1395631764" sldId="483"/>
            <ac:picMk id="3" creationId="{5682FF67-AD16-DBCF-C62F-56EAF5BB9804}"/>
          </ac:picMkLst>
        </pc:picChg>
        <pc:picChg chg="add mod">
          <ac:chgData name="Jhonny Florez" userId="e745369ed92afc70" providerId="LiveId" clId="{D506CBE7-3CAE-41CF-82CF-3D2D175469B9}" dt="2023-12-13T23:13:47.775" v="62" actId="931"/>
          <ac:picMkLst>
            <pc:docMk/>
            <pc:sldMk cId="1395631764" sldId="483"/>
            <ac:picMk id="4" creationId="{CEEA4AE8-DA6C-1DE3-1551-B617006FABF5}"/>
          </ac:picMkLst>
        </pc:picChg>
      </pc:sldChg>
      <pc:sldChg chg="ord">
        <pc:chgData name="Jhonny Florez" userId="e745369ed92afc70" providerId="LiveId" clId="{D506CBE7-3CAE-41CF-82CF-3D2D175469B9}" dt="2023-12-13T21:30:54.280" v="1"/>
        <pc:sldMkLst>
          <pc:docMk/>
          <pc:sldMk cId="1662904336" sldId="486"/>
        </pc:sldMkLst>
      </pc:sldChg>
      <pc:sldChg chg="new del">
        <pc:chgData name="Jhonny Florez" userId="e745369ed92afc70" providerId="LiveId" clId="{D506CBE7-3CAE-41CF-82CF-3D2D175469B9}" dt="2023-12-13T23:09:58.741" v="58" actId="47"/>
        <pc:sldMkLst>
          <pc:docMk/>
          <pc:sldMk cId="2564473037" sldId="48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2428" y="842552"/>
            <a:ext cx="6074569" cy="1792358"/>
          </a:xfrm>
        </p:spPr>
        <p:txBody>
          <a:bodyPr anchor="b"/>
          <a:lstStyle>
            <a:lvl1pPr algn="ctr">
              <a:defRPr sz="3986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2428" y="2704030"/>
            <a:ext cx="6074569" cy="1242971"/>
          </a:xfrm>
        </p:spPr>
        <p:txBody>
          <a:bodyPr/>
          <a:lstStyle>
            <a:lvl1pPr marL="0" indent="0" algn="ctr">
              <a:buNone/>
              <a:defRPr sz="1594"/>
            </a:lvl1pPr>
            <a:lvl2pPr marL="303718" indent="0" algn="ctr">
              <a:buNone/>
              <a:defRPr sz="1329"/>
            </a:lvl2pPr>
            <a:lvl3pPr marL="607436" indent="0" algn="ctr">
              <a:buNone/>
              <a:defRPr sz="1196"/>
            </a:lvl3pPr>
            <a:lvl4pPr marL="911154" indent="0" algn="ctr">
              <a:buNone/>
              <a:defRPr sz="1063"/>
            </a:lvl4pPr>
            <a:lvl5pPr marL="1214872" indent="0" algn="ctr">
              <a:buNone/>
              <a:defRPr sz="1063"/>
            </a:lvl5pPr>
            <a:lvl6pPr marL="1518590" indent="0" algn="ctr">
              <a:buNone/>
              <a:defRPr sz="1063"/>
            </a:lvl6pPr>
            <a:lvl7pPr marL="1822308" indent="0" algn="ctr">
              <a:buNone/>
              <a:defRPr sz="1063"/>
            </a:lvl7pPr>
            <a:lvl8pPr marL="2126026" indent="0" algn="ctr">
              <a:buNone/>
              <a:defRPr sz="1063"/>
            </a:lvl8pPr>
            <a:lvl9pPr marL="2429744" indent="0" algn="ctr">
              <a:buNone/>
              <a:defRPr sz="1063"/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537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960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2617" y="1283491"/>
            <a:ext cx="6985754" cy="2141534"/>
          </a:xfrm>
        </p:spPr>
        <p:txBody>
          <a:bodyPr anchor="b"/>
          <a:lstStyle>
            <a:lvl1pPr>
              <a:defRPr sz="3986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2617" y="3445285"/>
            <a:ext cx="6985754" cy="1126182"/>
          </a:xfrm>
        </p:spPr>
        <p:txBody>
          <a:bodyPr/>
          <a:lstStyle>
            <a:lvl1pPr marL="0" indent="0">
              <a:buNone/>
              <a:defRPr sz="1594">
                <a:solidFill>
                  <a:schemeClr val="tx1">
                    <a:tint val="75000"/>
                  </a:schemeClr>
                </a:solidFill>
              </a:defRPr>
            </a:lvl1pPr>
            <a:lvl2pPr marL="303718" indent="0">
              <a:buNone/>
              <a:defRPr sz="1329">
                <a:solidFill>
                  <a:schemeClr val="tx1">
                    <a:tint val="75000"/>
                  </a:schemeClr>
                </a:solidFill>
              </a:defRPr>
            </a:lvl2pPr>
            <a:lvl3pPr marL="607436" indent="0">
              <a:buNone/>
              <a:defRPr sz="1196">
                <a:solidFill>
                  <a:schemeClr val="tx1">
                    <a:tint val="75000"/>
                  </a:schemeClr>
                </a:solidFill>
              </a:defRPr>
            </a:lvl3pPr>
            <a:lvl4pPr marL="911154" indent="0">
              <a:buNone/>
              <a:defRPr sz="1063">
                <a:solidFill>
                  <a:schemeClr val="tx1">
                    <a:tint val="75000"/>
                  </a:schemeClr>
                </a:solidFill>
              </a:defRPr>
            </a:lvl4pPr>
            <a:lvl5pPr marL="1214872" indent="0">
              <a:buNone/>
              <a:defRPr sz="1063">
                <a:solidFill>
                  <a:schemeClr val="tx1">
                    <a:tint val="75000"/>
                  </a:schemeClr>
                </a:solidFill>
              </a:defRPr>
            </a:lvl5pPr>
            <a:lvl6pPr marL="1518590" indent="0">
              <a:buNone/>
              <a:defRPr sz="1063">
                <a:solidFill>
                  <a:schemeClr val="tx1">
                    <a:tint val="75000"/>
                  </a:schemeClr>
                </a:solidFill>
              </a:defRPr>
            </a:lvl6pPr>
            <a:lvl7pPr marL="1822308" indent="0">
              <a:buNone/>
              <a:defRPr sz="1063">
                <a:solidFill>
                  <a:schemeClr val="tx1">
                    <a:tint val="75000"/>
                  </a:schemeClr>
                </a:solidFill>
              </a:defRPr>
            </a:lvl7pPr>
            <a:lvl8pPr marL="2126026" indent="0">
              <a:buNone/>
              <a:defRPr sz="1063">
                <a:solidFill>
                  <a:schemeClr val="tx1">
                    <a:tint val="75000"/>
                  </a:schemeClr>
                </a:solidFill>
              </a:defRPr>
            </a:lvl8pPr>
            <a:lvl9pPr marL="2429744" indent="0">
              <a:buNone/>
              <a:defRPr sz="106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935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6835" y="1370486"/>
            <a:ext cx="3442256" cy="3266526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00334" y="1370486"/>
            <a:ext cx="3442256" cy="3266526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119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890" y="274098"/>
            <a:ext cx="6985754" cy="99509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7891" y="1262040"/>
            <a:ext cx="3426436" cy="618506"/>
          </a:xfrm>
        </p:spPr>
        <p:txBody>
          <a:bodyPr anchor="b"/>
          <a:lstStyle>
            <a:lvl1pPr marL="0" indent="0">
              <a:buNone/>
              <a:defRPr sz="1594" b="1"/>
            </a:lvl1pPr>
            <a:lvl2pPr marL="303718" indent="0">
              <a:buNone/>
              <a:defRPr sz="1329" b="1"/>
            </a:lvl2pPr>
            <a:lvl3pPr marL="607436" indent="0">
              <a:buNone/>
              <a:defRPr sz="1196" b="1"/>
            </a:lvl3pPr>
            <a:lvl4pPr marL="911154" indent="0">
              <a:buNone/>
              <a:defRPr sz="1063" b="1"/>
            </a:lvl4pPr>
            <a:lvl5pPr marL="1214872" indent="0">
              <a:buNone/>
              <a:defRPr sz="1063" b="1"/>
            </a:lvl5pPr>
            <a:lvl6pPr marL="1518590" indent="0">
              <a:buNone/>
              <a:defRPr sz="1063" b="1"/>
            </a:lvl6pPr>
            <a:lvl7pPr marL="1822308" indent="0">
              <a:buNone/>
              <a:defRPr sz="1063" b="1"/>
            </a:lvl7pPr>
            <a:lvl8pPr marL="2126026" indent="0">
              <a:buNone/>
              <a:defRPr sz="1063" b="1"/>
            </a:lvl8pPr>
            <a:lvl9pPr marL="2429744" indent="0">
              <a:buNone/>
              <a:defRPr sz="1063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7891" y="1880546"/>
            <a:ext cx="3426436" cy="2766000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100334" y="1262040"/>
            <a:ext cx="3443311" cy="618506"/>
          </a:xfrm>
        </p:spPr>
        <p:txBody>
          <a:bodyPr anchor="b"/>
          <a:lstStyle>
            <a:lvl1pPr marL="0" indent="0">
              <a:buNone/>
              <a:defRPr sz="1594" b="1"/>
            </a:lvl1pPr>
            <a:lvl2pPr marL="303718" indent="0">
              <a:buNone/>
              <a:defRPr sz="1329" b="1"/>
            </a:lvl2pPr>
            <a:lvl3pPr marL="607436" indent="0">
              <a:buNone/>
              <a:defRPr sz="1196" b="1"/>
            </a:lvl3pPr>
            <a:lvl4pPr marL="911154" indent="0">
              <a:buNone/>
              <a:defRPr sz="1063" b="1"/>
            </a:lvl4pPr>
            <a:lvl5pPr marL="1214872" indent="0">
              <a:buNone/>
              <a:defRPr sz="1063" b="1"/>
            </a:lvl5pPr>
            <a:lvl6pPr marL="1518590" indent="0">
              <a:buNone/>
              <a:defRPr sz="1063" b="1"/>
            </a:lvl6pPr>
            <a:lvl7pPr marL="1822308" indent="0">
              <a:buNone/>
              <a:defRPr sz="1063" b="1"/>
            </a:lvl7pPr>
            <a:lvl8pPr marL="2126026" indent="0">
              <a:buNone/>
              <a:defRPr sz="1063" b="1"/>
            </a:lvl8pPr>
            <a:lvl9pPr marL="2429744" indent="0">
              <a:buNone/>
              <a:defRPr sz="1063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00334" y="1880546"/>
            <a:ext cx="3443311" cy="2766000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178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920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284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891" y="343218"/>
            <a:ext cx="2612275" cy="1201261"/>
          </a:xfrm>
        </p:spPr>
        <p:txBody>
          <a:bodyPr anchor="b"/>
          <a:lstStyle>
            <a:lvl1pPr>
              <a:defRPr sz="2126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3311" y="741255"/>
            <a:ext cx="4100334" cy="3658604"/>
          </a:xfrm>
        </p:spPr>
        <p:txBody>
          <a:bodyPr/>
          <a:lstStyle>
            <a:lvl1pPr>
              <a:defRPr sz="2126"/>
            </a:lvl1pPr>
            <a:lvl2pPr>
              <a:defRPr sz="1860"/>
            </a:lvl2pPr>
            <a:lvl3pPr>
              <a:defRPr sz="1594"/>
            </a:lvl3pPr>
            <a:lvl4pPr>
              <a:defRPr sz="1329"/>
            </a:lvl4pPr>
            <a:lvl5pPr>
              <a:defRPr sz="1329"/>
            </a:lvl5pPr>
            <a:lvl6pPr>
              <a:defRPr sz="1329"/>
            </a:lvl6pPr>
            <a:lvl7pPr>
              <a:defRPr sz="1329"/>
            </a:lvl7pPr>
            <a:lvl8pPr>
              <a:defRPr sz="1329"/>
            </a:lvl8pPr>
            <a:lvl9pPr>
              <a:defRPr sz="1329"/>
            </a:lvl9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7891" y="1544479"/>
            <a:ext cx="2612275" cy="2861338"/>
          </a:xfrm>
        </p:spPr>
        <p:txBody>
          <a:bodyPr/>
          <a:lstStyle>
            <a:lvl1pPr marL="0" indent="0">
              <a:buNone/>
              <a:defRPr sz="1063"/>
            </a:lvl1pPr>
            <a:lvl2pPr marL="303718" indent="0">
              <a:buNone/>
              <a:defRPr sz="930"/>
            </a:lvl2pPr>
            <a:lvl3pPr marL="607436" indent="0">
              <a:buNone/>
              <a:defRPr sz="797"/>
            </a:lvl3pPr>
            <a:lvl4pPr marL="911154" indent="0">
              <a:buNone/>
              <a:defRPr sz="664"/>
            </a:lvl4pPr>
            <a:lvl5pPr marL="1214872" indent="0">
              <a:buNone/>
              <a:defRPr sz="664"/>
            </a:lvl5pPr>
            <a:lvl6pPr marL="1518590" indent="0">
              <a:buNone/>
              <a:defRPr sz="664"/>
            </a:lvl6pPr>
            <a:lvl7pPr marL="1822308" indent="0">
              <a:buNone/>
              <a:defRPr sz="664"/>
            </a:lvl7pPr>
            <a:lvl8pPr marL="2126026" indent="0">
              <a:buNone/>
              <a:defRPr sz="664"/>
            </a:lvl8pPr>
            <a:lvl9pPr marL="2429744" indent="0">
              <a:buNone/>
              <a:defRPr sz="664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30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891" y="343218"/>
            <a:ext cx="2612275" cy="1201261"/>
          </a:xfrm>
        </p:spPr>
        <p:txBody>
          <a:bodyPr anchor="b"/>
          <a:lstStyle>
            <a:lvl1pPr>
              <a:defRPr sz="2126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43311" y="741255"/>
            <a:ext cx="4100334" cy="3658604"/>
          </a:xfrm>
        </p:spPr>
        <p:txBody>
          <a:bodyPr anchor="t"/>
          <a:lstStyle>
            <a:lvl1pPr marL="0" indent="0">
              <a:buNone/>
              <a:defRPr sz="2126"/>
            </a:lvl1pPr>
            <a:lvl2pPr marL="303718" indent="0">
              <a:buNone/>
              <a:defRPr sz="1860"/>
            </a:lvl2pPr>
            <a:lvl3pPr marL="607436" indent="0">
              <a:buNone/>
              <a:defRPr sz="1594"/>
            </a:lvl3pPr>
            <a:lvl4pPr marL="911154" indent="0">
              <a:buNone/>
              <a:defRPr sz="1329"/>
            </a:lvl4pPr>
            <a:lvl5pPr marL="1214872" indent="0">
              <a:buNone/>
              <a:defRPr sz="1329"/>
            </a:lvl5pPr>
            <a:lvl6pPr marL="1518590" indent="0">
              <a:buNone/>
              <a:defRPr sz="1329"/>
            </a:lvl6pPr>
            <a:lvl7pPr marL="1822308" indent="0">
              <a:buNone/>
              <a:defRPr sz="1329"/>
            </a:lvl7pPr>
            <a:lvl8pPr marL="2126026" indent="0">
              <a:buNone/>
              <a:defRPr sz="1329"/>
            </a:lvl8pPr>
            <a:lvl9pPr marL="2429744" indent="0">
              <a:buNone/>
              <a:defRPr sz="1329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7891" y="1544479"/>
            <a:ext cx="2612275" cy="2861338"/>
          </a:xfrm>
        </p:spPr>
        <p:txBody>
          <a:bodyPr/>
          <a:lstStyle>
            <a:lvl1pPr marL="0" indent="0">
              <a:buNone/>
              <a:defRPr sz="1063"/>
            </a:lvl1pPr>
            <a:lvl2pPr marL="303718" indent="0">
              <a:buNone/>
              <a:defRPr sz="930"/>
            </a:lvl2pPr>
            <a:lvl3pPr marL="607436" indent="0">
              <a:buNone/>
              <a:defRPr sz="797"/>
            </a:lvl3pPr>
            <a:lvl4pPr marL="911154" indent="0">
              <a:buNone/>
              <a:defRPr sz="664"/>
            </a:lvl4pPr>
            <a:lvl5pPr marL="1214872" indent="0">
              <a:buNone/>
              <a:defRPr sz="664"/>
            </a:lvl5pPr>
            <a:lvl6pPr marL="1518590" indent="0">
              <a:buNone/>
              <a:defRPr sz="664"/>
            </a:lvl6pPr>
            <a:lvl7pPr marL="1822308" indent="0">
              <a:buNone/>
              <a:defRPr sz="664"/>
            </a:lvl7pPr>
            <a:lvl8pPr marL="2126026" indent="0">
              <a:buNone/>
              <a:defRPr sz="664"/>
            </a:lvl8pPr>
            <a:lvl9pPr marL="2429744" indent="0">
              <a:buNone/>
              <a:defRPr sz="664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169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382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796151" y="274097"/>
            <a:ext cx="1746439" cy="4362915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6835" y="274097"/>
            <a:ext cx="5138073" cy="4362915"/>
          </a:xfrm>
        </p:spPr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222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6836" y="274098"/>
            <a:ext cx="6985754" cy="9950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6836" y="1370486"/>
            <a:ext cx="6985754" cy="32665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6835" y="4771678"/>
            <a:ext cx="1822371" cy="2740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9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BBA06-6E75-4A9C-8627-6DA97F66F5B6}" type="datetimeFigureOut">
              <a:rPr lang="en-US" smtClean="0"/>
              <a:t>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82935" y="4771678"/>
            <a:ext cx="2733556" cy="2740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9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0219" y="4771678"/>
            <a:ext cx="1822371" cy="2740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9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5B8AD-1435-401F-87F6-ED48F988FB6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416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07436" rtl="0" eaLnBrk="1" latinLnBrk="0" hangingPunct="1">
        <a:lnSpc>
          <a:spcPct val="90000"/>
        </a:lnSpc>
        <a:spcBef>
          <a:spcPct val="0"/>
        </a:spcBef>
        <a:buNone/>
        <a:defRPr sz="292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1859" indent="-151859" algn="l" defTabSz="607436" rtl="0" eaLnBrk="1" latinLnBrk="0" hangingPunct="1">
        <a:lnSpc>
          <a:spcPct val="90000"/>
        </a:lnSpc>
        <a:spcBef>
          <a:spcPts val="664"/>
        </a:spcBef>
        <a:buFont typeface="Arial" panose="020B0604020202020204" pitchFamily="34" charset="0"/>
        <a:buChar char="•"/>
        <a:defRPr sz="1860" kern="1200">
          <a:solidFill>
            <a:schemeClr val="tx1"/>
          </a:solidFill>
          <a:latin typeface="+mn-lt"/>
          <a:ea typeface="+mn-ea"/>
          <a:cs typeface="+mn-cs"/>
        </a:defRPr>
      </a:lvl1pPr>
      <a:lvl2pPr marL="455577" indent="-151859" algn="l" defTabSz="607436" rtl="0" eaLnBrk="1" latinLnBrk="0" hangingPunct="1">
        <a:lnSpc>
          <a:spcPct val="90000"/>
        </a:lnSpc>
        <a:spcBef>
          <a:spcPts val="332"/>
        </a:spcBef>
        <a:buFont typeface="Arial" panose="020B0604020202020204" pitchFamily="34" charset="0"/>
        <a:buChar char="•"/>
        <a:defRPr sz="1594" kern="1200">
          <a:solidFill>
            <a:schemeClr val="tx1"/>
          </a:solidFill>
          <a:latin typeface="+mn-lt"/>
          <a:ea typeface="+mn-ea"/>
          <a:cs typeface="+mn-cs"/>
        </a:defRPr>
      </a:lvl2pPr>
      <a:lvl3pPr marL="759295" indent="-151859" algn="l" defTabSz="607436" rtl="0" eaLnBrk="1" latinLnBrk="0" hangingPunct="1">
        <a:lnSpc>
          <a:spcPct val="90000"/>
        </a:lnSpc>
        <a:spcBef>
          <a:spcPts val="332"/>
        </a:spcBef>
        <a:buFont typeface="Arial" panose="020B0604020202020204" pitchFamily="34" charset="0"/>
        <a:buChar char="•"/>
        <a:defRPr sz="1329" kern="1200">
          <a:solidFill>
            <a:schemeClr val="tx1"/>
          </a:solidFill>
          <a:latin typeface="+mn-lt"/>
          <a:ea typeface="+mn-ea"/>
          <a:cs typeface="+mn-cs"/>
        </a:defRPr>
      </a:lvl3pPr>
      <a:lvl4pPr marL="1063013" indent="-151859" algn="l" defTabSz="607436" rtl="0" eaLnBrk="1" latinLnBrk="0" hangingPunct="1">
        <a:lnSpc>
          <a:spcPct val="90000"/>
        </a:lnSpc>
        <a:spcBef>
          <a:spcPts val="332"/>
        </a:spcBef>
        <a:buFont typeface="Arial" panose="020B0604020202020204" pitchFamily="34" charset="0"/>
        <a:buChar char="•"/>
        <a:defRPr sz="1196" kern="1200">
          <a:solidFill>
            <a:schemeClr val="tx1"/>
          </a:solidFill>
          <a:latin typeface="+mn-lt"/>
          <a:ea typeface="+mn-ea"/>
          <a:cs typeface="+mn-cs"/>
        </a:defRPr>
      </a:lvl4pPr>
      <a:lvl5pPr marL="1366731" indent="-151859" algn="l" defTabSz="607436" rtl="0" eaLnBrk="1" latinLnBrk="0" hangingPunct="1">
        <a:lnSpc>
          <a:spcPct val="90000"/>
        </a:lnSpc>
        <a:spcBef>
          <a:spcPts val="332"/>
        </a:spcBef>
        <a:buFont typeface="Arial" panose="020B0604020202020204" pitchFamily="34" charset="0"/>
        <a:buChar char="•"/>
        <a:defRPr sz="1196" kern="1200">
          <a:solidFill>
            <a:schemeClr val="tx1"/>
          </a:solidFill>
          <a:latin typeface="+mn-lt"/>
          <a:ea typeface="+mn-ea"/>
          <a:cs typeface="+mn-cs"/>
        </a:defRPr>
      </a:lvl5pPr>
      <a:lvl6pPr marL="1670449" indent="-151859" algn="l" defTabSz="607436" rtl="0" eaLnBrk="1" latinLnBrk="0" hangingPunct="1">
        <a:lnSpc>
          <a:spcPct val="90000"/>
        </a:lnSpc>
        <a:spcBef>
          <a:spcPts val="332"/>
        </a:spcBef>
        <a:buFont typeface="Arial" panose="020B0604020202020204" pitchFamily="34" charset="0"/>
        <a:buChar char="•"/>
        <a:defRPr sz="1196" kern="1200">
          <a:solidFill>
            <a:schemeClr val="tx1"/>
          </a:solidFill>
          <a:latin typeface="+mn-lt"/>
          <a:ea typeface="+mn-ea"/>
          <a:cs typeface="+mn-cs"/>
        </a:defRPr>
      </a:lvl6pPr>
      <a:lvl7pPr marL="1974167" indent="-151859" algn="l" defTabSz="607436" rtl="0" eaLnBrk="1" latinLnBrk="0" hangingPunct="1">
        <a:lnSpc>
          <a:spcPct val="90000"/>
        </a:lnSpc>
        <a:spcBef>
          <a:spcPts val="332"/>
        </a:spcBef>
        <a:buFont typeface="Arial" panose="020B0604020202020204" pitchFamily="34" charset="0"/>
        <a:buChar char="•"/>
        <a:defRPr sz="1196" kern="1200">
          <a:solidFill>
            <a:schemeClr val="tx1"/>
          </a:solidFill>
          <a:latin typeface="+mn-lt"/>
          <a:ea typeface="+mn-ea"/>
          <a:cs typeface="+mn-cs"/>
        </a:defRPr>
      </a:lvl7pPr>
      <a:lvl8pPr marL="2277885" indent="-151859" algn="l" defTabSz="607436" rtl="0" eaLnBrk="1" latinLnBrk="0" hangingPunct="1">
        <a:lnSpc>
          <a:spcPct val="90000"/>
        </a:lnSpc>
        <a:spcBef>
          <a:spcPts val="332"/>
        </a:spcBef>
        <a:buFont typeface="Arial" panose="020B0604020202020204" pitchFamily="34" charset="0"/>
        <a:buChar char="•"/>
        <a:defRPr sz="1196" kern="1200">
          <a:solidFill>
            <a:schemeClr val="tx1"/>
          </a:solidFill>
          <a:latin typeface="+mn-lt"/>
          <a:ea typeface="+mn-ea"/>
          <a:cs typeface="+mn-cs"/>
        </a:defRPr>
      </a:lvl8pPr>
      <a:lvl9pPr marL="2581603" indent="-151859" algn="l" defTabSz="607436" rtl="0" eaLnBrk="1" latinLnBrk="0" hangingPunct="1">
        <a:lnSpc>
          <a:spcPct val="90000"/>
        </a:lnSpc>
        <a:spcBef>
          <a:spcPts val="332"/>
        </a:spcBef>
        <a:buFont typeface="Arial" panose="020B0604020202020204" pitchFamily="34" charset="0"/>
        <a:buChar char="•"/>
        <a:defRPr sz="119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1pPr>
      <a:lvl2pPr marL="303718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2pPr>
      <a:lvl3pPr marL="607436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3pPr>
      <a:lvl4pPr marL="911154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4pPr>
      <a:lvl5pPr marL="1214872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5pPr>
      <a:lvl6pPr marL="1518590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6pPr>
      <a:lvl7pPr marL="1822308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7pPr>
      <a:lvl8pPr marL="2126026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8pPr>
      <a:lvl9pPr marL="2429744" algn="l" defTabSz="607436" rtl="0" eaLnBrk="1" latinLnBrk="0" hangingPunct="1">
        <a:defRPr sz="119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1"/>
            <a:ext cx="8099425" cy="514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46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13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78190224-1A84-27E3-3638-D9A528FB87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684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Texto&#10;&#10;Descripción generada automáticamente">
            <a:extLst>
              <a:ext uri="{FF2B5EF4-FFF2-40B4-BE49-F238E27FC236}">
                <a16:creationId xmlns:a16="http://schemas.microsoft.com/office/drawing/2014/main" id="{9238590E-EC89-C2B2-5B23-379B1255352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19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Sitio web&#10;&#10;Descripción generada automáticamente con confianza baja">
            <a:extLst>
              <a:ext uri="{FF2B5EF4-FFF2-40B4-BE49-F238E27FC236}">
                <a16:creationId xmlns:a16="http://schemas.microsoft.com/office/drawing/2014/main" id="{38A56D93-6B54-B15D-B69F-7CC2CC6265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40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246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exterior, edificio, camino, camión&#10;&#10;Descripción generada automáticamente">
            <a:extLst>
              <a:ext uri="{FF2B5EF4-FFF2-40B4-BE49-F238E27FC236}">
                <a16:creationId xmlns:a16="http://schemas.microsoft.com/office/drawing/2014/main" id="{6A54AEDD-69ED-8B02-8406-AF1F2CAE97E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6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Imagen que contiene Texto&#10;&#10;Descripción generada automáticamente">
            <a:extLst>
              <a:ext uri="{FF2B5EF4-FFF2-40B4-BE49-F238E27FC236}">
                <a16:creationId xmlns:a16="http://schemas.microsoft.com/office/drawing/2014/main" id="{C98E8C8B-48C2-B789-5C5D-5CCDD84B7CE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47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de la pantalla de un celular de un mensaje con una bicicleta&#10;&#10;Descripción generada automáticamente con confianza baja">
            <a:extLst>
              <a:ext uri="{FF2B5EF4-FFF2-40B4-BE49-F238E27FC236}">
                <a16:creationId xmlns:a16="http://schemas.microsoft.com/office/drawing/2014/main" id="{BC600FD9-A7EA-C37F-2A3E-EB4E683C8E2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84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Mapa&#10;&#10;Descripción generada automáticamente">
            <a:extLst>
              <a:ext uri="{FF2B5EF4-FFF2-40B4-BE49-F238E27FC236}">
                <a16:creationId xmlns:a16="http://schemas.microsoft.com/office/drawing/2014/main" id="{A0C7543D-E3B2-370E-BE30-DDB78652B75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86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01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94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6C136FC6-1833-D7EA-2259-E93878B7AC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03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992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85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9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1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25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texto, señal, firmar, carretera&#10;&#10;Descripción generada automáticamente">
            <a:extLst>
              <a:ext uri="{FF2B5EF4-FFF2-40B4-BE49-F238E27FC236}">
                <a16:creationId xmlns:a16="http://schemas.microsoft.com/office/drawing/2014/main" id="{0709D51B-B278-7205-580E-25CFC9C09B6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98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27117900-C866-0E30-2566-AD06FDB3A6A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90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1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Una calle con carros&#10;&#10;Descripción generada automáticamente con confianza media">
            <a:extLst>
              <a:ext uri="{FF2B5EF4-FFF2-40B4-BE49-F238E27FC236}">
                <a16:creationId xmlns:a16="http://schemas.microsoft.com/office/drawing/2014/main" id="{78645933-46E3-2F87-88A7-4DC9F950A52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8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Mapa&#10;&#10;Descripción generada automáticamente con confianza media">
            <a:extLst>
              <a:ext uri="{FF2B5EF4-FFF2-40B4-BE49-F238E27FC236}">
                <a16:creationId xmlns:a16="http://schemas.microsoft.com/office/drawing/2014/main" id="{E2512333-4923-6056-9A78-477B4284CB9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36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0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32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nterfaz de usuario gráfica, Sitio web&#10;&#10;Descripción generada automáticamente con confianza media">
            <a:extLst>
              <a:ext uri="{FF2B5EF4-FFF2-40B4-BE49-F238E27FC236}">
                <a16:creationId xmlns:a16="http://schemas.microsoft.com/office/drawing/2014/main" id="{65A1CF00-22E7-15F9-4FB3-E0C157A7A32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14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nterfaz de usuario gráfica, Sitio web&#10;&#10;Descripción generada automáticamente">
            <a:extLst>
              <a:ext uri="{FF2B5EF4-FFF2-40B4-BE49-F238E27FC236}">
                <a16:creationId xmlns:a16="http://schemas.microsoft.com/office/drawing/2014/main" id="{9642622C-9CBD-EDD8-33CF-F1542AD6A1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33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Imagen que contiene exterior, camioneta, camión, firmar&#10;&#10;Descripción generada automáticamente">
            <a:extLst>
              <a:ext uri="{FF2B5EF4-FFF2-40B4-BE49-F238E27FC236}">
                <a16:creationId xmlns:a16="http://schemas.microsoft.com/office/drawing/2014/main" id="{35853D1B-8F63-5AA9-0468-039E63CFB5B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26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EC655797-F4CA-21C0-ECC6-DB9ABB4D7D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8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6D97BA35-103E-CC07-D092-F3C6EEE2397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031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63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83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1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31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18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4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E410719C-0DD2-D5AD-E365-DC3F8EB06EB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080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 grupo de personas posando delante de una multitud de gente&#10;&#10;Descripción generada automáticamente con confianza media">
            <a:extLst>
              <a:ext uri="{FF2B5EF4-FFF2-40B4-BE49-F238E27FC236}">
                <a16:creationId xmlns:a16="http://schemas.microsoft.com/office/drawing/2014/main" id="{4F5EFAC0-F6B5-7AD1-EA8F-74FCA5376E1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53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 hombre con una señal&#10;&#10;Descripción generada automáticamente">
            <a:extLst>
              <a:ext uri="{FF2B5EF4-FFF2-40B4-BE49-F238E27FC236}">
                <a16:creationId xmlns:a16="http://schemas.microsoft.com/office/drawing/2014/main" id="{9EBD5BE5-99F0-6EBE-867F-6ABCAAE38E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3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Calendario&#10;&#10;Descripción generada automáticamente">
            <a:extLst>
              <a:ext uri="{FF2B5EF4-FFF2-40B4-BE49-F238E27FC236}">
                <a16:creationId xmlns:a16="http://schemas.microsoft.com/office/drawing/2014/main" id="{67E33465-FD7B-57F6-327D-B20D4402970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83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Diagrama&#10;&#10;Descripción generada automáticamente">
            <a:extLst>
              <a:ext uri="{FF2B5EF4-FFF2-40B4-BE49-F238E27FC236}">
                <a16:creationId xmlns:a16="http://schemas.microsoft.com/office/drawing/2014/main" id="{48AEB775-0E9B-B2B6-002B-76DBB70717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433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28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1"/>
            <a:ext cx="8099425" cy="514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21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8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12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nterfaz de usuario gráfica&#10;&#10;Descripción generada automáticamente con confianza media">
            <a:extLst>
              <a:ext uri="{FF2B5EF4-FFF2-40B4-BE49-F238E27FC236}">
                <a16:creationId xmlns:a16="http://schemas.microsoft.com/office/drawing/2014/main" id="{3F275A75-0316-94FB-1B0D-93DB86C2DD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43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28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Texto, Calendario&#10;&#10;Descripción generada automáticamente">
            <a:extLst>
              <a:ext uri="{FF2B5EF4-FFF2-40B4-BE49-F238E27FC236}">
                <a16:creationId xmlns:a16="http://schemas.microsoft.com/office/drawing/2014/main" id="{93E2CCBA-EDCA-A8CD-3D9A-DF0D3255E4E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0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Imagen que contiene Texto&#10;&#10;Descripción generada automáticamente">
            <a:extLst>
              <a:ext uri="{FF2B5EF4-FFF2-40B4-BE49-F238E27FC236}">
                <a16:creationId xmlns:a16="http://schemas.microsoft.com/office/drawing/2014/main" id="{F4A7A18C-B905-9366-1A25-3EF5F86F3A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20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señal&#10;&#10;Descripción generada automáticamente">
            <a:extLst>
              <a:ext uri="{FF2B5EF4-FFF2-40B4-BE49-F238E27FC236}">
                <a16:creationId xmlns:a16="http://schemas.microsoft.com/office/drawing/2014/main" id="{44E4975B-4E05-5487-6DC3-E88EA4F378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55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59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5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1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A3F2BC4F-54E1-7CC4-9BB7-E9D09CC91CA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7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 par de personas sentadas alrededor de mesa con comida&#10;&#10;Descripción generada automáticamente con confianza baja">
            <a:extLst>
              <a:ext uri="{FF2B5EF4-FFF2-40B4-BE49-F238E27FC236}">
                <a16:creationId xmlns:a16="http://schemas.microsoft.com/office/drawing/2014/main" id="{D2985FF5-52BD-937A-3C0B-0306C42A40A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41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56539DDE-40CB-4CCA-F982-222D31160A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69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57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 par de personas&#10;&#10;Descripción generada automáticamente con confianza media">
            <a:extLst>
              <a:ext uri="{FF2B5EF4-FFF2-40B4-BE49-F238E27FC236}">
                <a16:creationId xmlns:a16="http://schemas.microsoft.com/office/drawing/2014/main" id="{0747139C-E4F5-F3A5-498A-2BB41376151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029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79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87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69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1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Interfaz de usuario gráfica&#10;&#10;Descripción generada automáticamente">
            <a:extLst>
              <a:ext uri="{FF2B5EF4-FFF2-40B4-BE49-F238E27FC236}">
                <a16:creationId xmlns:a16="http://schemas.microsoft.com/office/drawing/2014/main" id="{61127AAD-30CA-1E3D-C233-413B06F95E9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66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2673FEAA-D4D5-0950-DA19-A0B71DF67B2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43923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48744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32209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23418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Diagrama&#10;&#10;Descripción generada automáticamente">
            <a:extLst>
              <a:ext uri="{FF2B5EF4-FFF2-40B4-BE49-F238E27FC236}">
                <a16:creationId xmlns:a16="http://schemas.microsoft.com/office/drawing/2014/main" id="{43233B9F-44B6-5664-47D2-33BF386C1CF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45050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07316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45245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93057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7BE2BAFB-B185-7CB2-894A-E9B9D8B0B58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58330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Sitio web&#10;&#10;Descripción generada automáticamente">
            <a:extLst>
              <a:ext uri="{FF2B5EF4-FFF2-40B4-BE49-F238E27FC236}">
                <a16:creationId xmlns:a16="http://schemas.microsoft.com/office/drawing/2014/main" id="{2B1C2407-3E6D-792E-BCAB-00327C2B05B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38250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2350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Texto, Escala de tiempo&#10;&#10;Descripción generada automáticamente">
            <a:extLst>
              <a:ext uri="{FF2B5EF4-FFF2-40B4-BE49-F238E27FC236}">
                <a16:creationId xmlns:a16="http://schemas.microsoft.com/office/drawing/2014/main" id="{FD89DCC9-DFBF-66C5-BE54-7C71E354717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29039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90703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94468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00816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1"/>
            <a:ext cx="8099425" cy="514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56370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00658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20668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32045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19825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59357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043537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Sitio web&#10;&#10;Descripción generada automáticamente">
            <a:extLst>
              <a:ext uri="{FF2B5EF4-FFF2-40B4-BE49-F238E27FC236}">
                <a16:creationId xmlns:a16="http://schemas.microsoft.com/office/drawing/2014/main" id="{716C1EAD-B7D7-DC6B-71B1-6B40132A5D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26962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713805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Texto&#10;&#10;Descripción generada automáticamente">
            <a:extLst>
              <a:ext uri="{FF2B5EF4-FFF2-40B4-BE49-F238E27FC236}">
                <a16:creationId xmlns:a16="http://schemas.microsoft.com/office/drawing/2014/main" id="{D12C5967-4E9C-0B77-26F3-1614C540C0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19268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9C74AD5A-39B4-E9EB-7B08-89586F533D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9739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15417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 descr="Interfaz de usuario gráfica&#10;&#10;Descripción generada automáticamente con confianza baja">
            <a:extLst>
              <a:ext uri="{FF2B5EF4-FFF2-40B4-BE49-F238E27FC236}">
                <a16:creationId xmlns:a16="http://schemas.microsoft.com/office/drawing/2014/main" id="{06594BE4-BBD2-28D3-62A0-A805BEAE24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2512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447816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que contiene Sitio web&#10;&#10;Descripción generada automáticamente">
            <a:extLst>
              <a:ext uri="{FF2B5EF4-FFF2-40B4-BE49-F238E27FC236}">
                <a16:creationId xmlns:a16="http://schemas.microsoft.com/office/drawing/2014/main" id="{27842F1F-2F4E-0417-46D2-B99491C1002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71678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289290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872542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430136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946192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magen de la pantalla de un video juego&#10;&#10;Descripción generada automáticamente con confianza baja">
            <a:extLst>
              <a:ext uri="{FF2B5EF4-FFF2-40B4-BE49-F238E27FC236}">
                <a16:creationId xmlns:a16="http://schemas.microsoft.com/office/drawing/2014/main" id="{B96E245D-E28E-AB5F-91B1-804322984A1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93785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Sitio web&#10;&#10;Descripción generada automáticamente con confianza media">
            <a:extLst>
              <a:ext uri="{FF2B5EF4-FFF2-40B4-BE49-F238E27FC236}">
                <a16:creationId xmlns:a16="http://schemas.microsoft.com/office/drawing/2014/main" id="{BECC77B4-9FE5-5FF8-B522-48C3120450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27107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nterfaz de usuario gráfica&#10;&#10;Descripción generada automáticamente">
            <a:extLst>
              <a:ext uri="{FF2B5EF4-FFF2-40B4-BE49-F238E27FC236}">
                <a16:creationId xmlns:a16="http://schemas.microsoft.com/office/drawing/2014/main" id="{0D7C47AE-3C5C-F83C-EDA2-D7CEAC2993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076194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Mapa&#10;&#10;Descripción generada automáticamente">
            <a:extLst>
              <a:ext uri="{FF2B5EF4-FFF2-40B4-BE49-F238E27FC236}">
                <a16:creationId xmlns:a16="http://schemas.microsoft.com/office/drawing/2014/main" id="{6E58BFC0-3339-CE8D-77B0-013ADD69FB9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10027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F4F73089-3900-CBF3-0D00-33E2C22310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03107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Imagen que contiene persona, hombre, sostener, mujer&#10;&#10;Descripción generada automáticamente">
            <a:extLst>
              <a:ext uri="{FF2B5EF4-FFF2-40B4-BE49-F238E27FC236}">
                <a16:creationId xmlns:a16="http://schemas.microsoft.com/office/drawing/2014/main" id="{9995E14C-8911-899C-A947-6423FE804A0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025896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178047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8E9F387D-5356-979C-A880-8235F56408B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003915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199084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a captura de pantalla de un celular con texto e imágenes de una persona&#10;&#10;Descripción generada automáticamente con confianza media">
            <a:extLst>
              <a:ext uri="{FF2B5EF4-FFF2-40B4-BE49-F238E27FC236}">
                <a16:creationId xmlns:a16="http://schemas.microsoft.com/office/drawing/2014/main" id="{34A0CD38-E705-3645-6C6D-FB4F716B869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725881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963975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464746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12410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FCA477B7-E5F0-E3A1-2F14-25706227C4B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104117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947007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39144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Interfaz de usuario gráfica, Sitio web&#10;&#10;Descripción generada automáticamente">
            <a:extLst>
              <a:ext uri="{FF2B5EF4-FFF2-40B4-BE49-F238E27FC236}">
                <a16:creationId xmlns:a16="http://schemas.microsoft.com/office/drawing/2014/main" id="{B6558334-DF43-2467-E264-949E792510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837425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7084A8A-241A-438D-3DA7-85DAFAA319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464075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6E59422E-3998-1865-48F0-202D08DD1F4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083298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018110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824172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CEEA4AE8-DA6C-1DE3-1551-B617006FAB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631764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406451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 hombre con un sombrero&#10;&#10;Descripción generada automáticamente con confianza media">
            <a:extLst>
              <a:ext uri="{FF2B5EF4-FFF2-40B4-BE49-F238E27FC236}">
                <a16:creationId xmlns:a16="http://schemas.microsoft.com/office/drawing/2014/main" id="{79E6D75A-9664-0E14-39AA-60B3CED7517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908857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250123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83067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073756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431647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4"/>
            <a:ext cx="8186626" cy="520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894888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459009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9C59817F-BD94-C4F3-8041-64F854CC46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966073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2EC1502D-BD35-7827-98C7-01E573AFF6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640186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1"/>
            <a:ext cx="8099425" cy="514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920676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55FF3D87-0A32-ECAB-695B-5C22C2820C5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060242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709343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1"/>
            <a:ext cx="8099425" cy="514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875043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1"/>
            <a:ext cx="8099425" cy="514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916182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a captura de pantalla de un celular con texto e imágenes&#10;&#10;Descripción generada automáticamente con confianza media">
            <a:extLst>
              <a:ext uri="{FF2B5EF4-FFF2-40B4-BE49-F238E27FC236}">
                <a16:creationId xmlns:a16="http://schemas.microsoft.com/office/drawing/2014/main" id="{36728885-C19B-9230-1474-53A3CA8711E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205934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"/>
            <a:ext cx="8099425" cy="5144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480168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8884980D-6A59-9F5B-844E-9C1A3EB87C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823722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77417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"/>
            <a:ext cx="8099425" cy="514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027894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Diagrama&#10;&#10;Descripción generada automáticamente">
            <a:extLst>
              <a:ext uri="{FF2B5EF4-FFF2-40B4-BE49-F238E27FC236}">
                <a16:creationId xmlns:a16="http://schemas.microsoft.com/office/drawing/2014/main" id="{D6AAC7BF-E0A9-09C6-25D1-216DF08BBC8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598044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Un hombre en frente de tienda&#10;&#10;Descripción generada automáticamente con confianza media">
            <a:extLst>
              <a:ext uri="{FF2B5EF4-FFF2-40B4-BE49-F238E27FC236}">
                <a16:creationId xmlns:a16="http://schemas.microsoft.com/office/drawing/2014/main" id="{325298D3-228B-EE87-35E9-D80F48757A1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687425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017727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282551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091015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88592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466707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B5E836D-4CB9-B609-34B1-128A58E1597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904336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" y="95"/>
            <a:ext cx="8098536" cy="51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660331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" y="0"/>
            <a:ext cx="8097091" cy="5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70039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Tema d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1580</TotalTime>
  <Words>0</Words>
  <Application>Microsoft Office PowerPoint</Application>
  <PresentationFormat>Personalizado</PresentationFormat>
  <Paragraphs>0</Paragraphs>
  <Slides>149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149</vt:i4>
      </vt:variant>
    </vt:vector>
  </HeadingPairs>
  <TitlesOfParts>
    <vt:vector size="153" baseType="lpstr">
      <vt:lpstr>Arial</vt:lpstr>
      <vt:lpstr>Calibri</vt:lpstr>
      <vt:lpstr>Calibri Light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Cristian Javier castillo Velez</dc:creator>
  <cp:lastModifiedBy>USUARIO</cp:lastModifiedBy>
  <cp:revision>83</cp:revision>
  <dcterms:created xsi:type="dcterms:W3CDTF">2023-03-17T07:54:02Z</dcterms:created>
  <dcterms:modified xsi:type="dcterms:W3CDTF">2024-02-09T17:14:12Z</dcterms:modified>
</cp:coreProperties>
</file>